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983" r:id="rId2"/>
  </p:sldMasterIdLst>
  <p:notesMasterIdLst>
    <p:notesMasterId r:id="rId33"/>
  </p:notesMasterIdLst>
  <p:handoutMasterIdLst>
    <p:handoutMasterId r:id="rId34"/>
  </p:handoutMasterIdLst>
  <p:sldIdLst>
    <p:sldId id="914" r:id="rId3"/>
    <p:sldId id="1053" r:id="rId4"/>
    <p:sldId id="1054" r:id="rId5"/>
    <p:sldId id="1133" r:id="rId6"/>
    <p:sldId id="1134" r:id="rId7"/>
    <p:sldId id="1057" r:id="rId8"/>
    <p:sldId id="1059" r:id="rId9"/>
    <p:sldId id="1178" r:id="rId10"/>
    <p:sldId id="1179" r:id="rId11"/>
    <p:sldId id="1137" r:id="rId12"/>
    <p:sldId id="1183" r:id="rId13"/>
    <p:sldId id="1184" r:id="rId14"/>
    <p:sldId id="1185" r:id="rId15"/>
    <p:sldId id="1186" r:id="rId16"/>
    <p:sldId id="1187" r:id="rId17"/>
    <p:sldId id="1204" r:id="rId18"/>
    <p:sldId id="1188" r:id="rId19"/>
    <p:sldId id="1201" r:id="rId20"/>
    <p:sldId id="1202" r:id="rId21"/>
    <p:sldId id="1189" r:id="rId22"/>
    <p:sldId id="1190" r:id="rId23"/>
    <p:sldId id="1191" r:id="rId24"/>
    <p:sldId id="1192" r:id="rId25"/>
    <p:sldId id="1193" r:id="rId26"/>
    <p:sldId id="1194" r:id="rId27"/>
    <p:sldId id="1195" r:id="rId28"/>
    <p:sldId id="1196" r:id="rId29"/>
    <p:sldId id="1197" r:id="rId30"/>
    <p:sldId id="1198" r:id="rId31"/>
    <p:sldId id="1045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80"/>
    <a:srgbClr val="00FF00"/>
    <a:srgbClr val="CCECFF"/>
    <a:srgbClr val="FFCCFF"/>
    <a:srgbClr val="CC00CC"/>
    <a:srgbClr val="FFFFCC"/>
    <a:srgbClr val="CCFFCC"/>
    <a:srgbClr val="FF99FF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958" autoAdjust="0"/>
    <p:restoredTop sz="94087" autoAdjust="0"/>
  </p:normalViewPr>
  <p:slideViewPr>
    <p:cSldViewPr>
      <p:cViewPr>
        <p:scale>
          <a:sx n="47" d="100"/>
          <a:sy n="47" d="100"/>
        </p:scale>
        <p:origin x="-1580" y="-3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9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9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2488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9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9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6ACB377-C3DA-4758-B763-0E2BB2F4CEDE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776BA3A-988B-4AB6-957C-482F94D44E36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212892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713E6E0-3884-4C16-90B4-6FA9DCFE148C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B33BC46-FF04-45C8-8DD7-DF134C3B730E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4229703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0442F08-5CCE-4D70-AD97-76D9EC8C1B9F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EBD43AD-DF96-455A-AD0B-D28F475D3970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40498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2D3AC33-CC1D-4007-85FA-6F7BFC46105F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ABA7445B-5BCE-4574-A515-D00C02F33CF6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3413287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1230E20-2DC8-4A37-8723-0E4B4279B1F4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CE164CB-DACF-49E4-8161-99072347D42F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00093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46D5F4D0-ED02-46E3-A78F-867FAED02D9A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AF1F65D9-0F8B-4F31-A487-8810E9784E7D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800651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40FBC6-A77A-4B42-B6A3-A0D23C62C438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791F93DC-C0B6-47BF-97B6-798E780C194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31603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1120CC8-0DBD-43DE-91B7-A63D1F65A36B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FB60A3A-C3C3-4398-8203-2A474210E4FC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1658376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7A405FBB-6452-42DD-A1FA-72F6816E7C0F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723A01-C40C-4D3E-BD8F-DE49444396C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929831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88D98C7-EC15-49CC-A9AE-26F70504F3C6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DAD7E8-DCA3-4A6A-9E9D-55D81CD5C78D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316935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52D49EB-86AB-42C5-B4A4-2C12FDFEBC92}" type="datetimeFigureOut">
              <a:rPr lang="zh-HK" altLang="en-US"/>
              <a:pPr>
                <a:defRPr/>
              </a:pPr>
              <a:t>1/6/2021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F975F80-A901-46A2-BD89-7371654D75ED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2537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zh-HK" altLang="en-US" smtClean="0"/>
          </a:p>
        </p:txBody>
      </p:sp>
      <p:sp>
        <p:nvSpPr>
          <p:cNvPr id="819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 eaLnBrk="1" hangingPunct="1">
              <a:defRPr/>
            </a:pPr>
            <a:fld id="{C2988B2B-65AC-4597-8473-15650C3727C4}" type="datetimeFigureOut">
              <a:rPr lang="zh-HK" altLang="en-US"/>
              <a:pPr eaLnBrk="1" hangingPunct="1">
                <a:defRPr/>
              </a:pPr>
              <a:t>1/6/2021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 eaLnBrk="1" hangingPunct="1"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 eaLnBrk="1" hangingPunct="1">
              <a:defRPr/>
            </a:pPr>
            <a:fld id="{BC34FA7E-C185-4679-A145-BE77D8F927B4}" type="slidenum">
              <a:rPr lang="zh-HK" altLang="en-US"/>
              <a:pPr eaLnBrk="1" hangingPunct="1"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24315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984" r:id="rId1"/>
    <p:sldLayoutId id="2147488985" r:id="rId2"/>
    <p:sldLayoutId id="2147488986" r:id="rId3"/>
    <p:sldLayoutId id="2147488987" r:id="rId4"/>
    <p:sldLayoutId id="2147488988" r:id="rId5"/>
    <p:sldLayoutId id="2147488989" r:id="rId6"/>
    <p:sldLayoutId id="2147488990" r:id="rId7"/>
    <p:sldLayoutId id="2147488991" r:id="rId8"/>
    <p:sldLayoutId id="2147488992" r:id="rId9"/>
    <p:sldLayoutId id="2147488993" r:id="rId10"/>
    <p:sldLayoutId id="21474889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</a:rPr>
              <a:t>基督聖體聖血節</a:t>
            </a: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 smtClean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2400"/>
              </a:spcAft>
              <a:buFontTx/>
              <a:buNone/>
            </a:pPr>
            <a:r>
              <a:rPr lang="zh-TW" altLang="en-US" sz="6000" dirty="0" smtClean="0">
                <a:solidFill>
                  <a:srgbClr val="FFFF00"/>
                </a:solidFill>
                <a:ea typeface="華康粗黑體" pitchFamily="49" charset="-120"/>
              </a:rPr>
              <a:t>全燔祭</a:t>
            </a:r>
            <a:endParaRPr lang="en-US" altLang="zh-TW" sz="6000" dirty="0" smtClean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2400"/>
              </a:spcBef>
              <a:spcAft>
                <a:spcPts val="24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 smtClean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 smtClean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 smtClean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 smtClean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 smtClean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381750"/>
          </a:xfrm>
          <a:solidFill>
            <a:schemeClr val="tx1"/>
          </a:solidFill>
        </p:spPr>
        <p:txBody>
          <a:bodyPr/>
          <a:lstStyle/>
          <a:p>
            <a:pPr marL="360000" indent="-457200" algn="just" eaLnBrk="1"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眾百姓都同聲回答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凡上主所吩咐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的話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我們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全要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奉行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」梅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瑟於是將上主的一切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記錄下來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帶著公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山羊和牛犢的血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帶著自己的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血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進入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了天上的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聖殿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獲得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了永遠的救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贖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藉著永生的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神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已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把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自己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毫無</a:t>
            </a:r>
            <a:r>
              <a:rPr lang="zh-TW" altLang="en-US" sz="36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瑕疵地奉獻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於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你們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拿去吃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吧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這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是</a:t>
            </a:r>
            <a:r>
              <a:rPr lang="zh-TW" altLang="en-US" sz="36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我的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身體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這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是</a:t>
            </a:r>
            <a:r>
              <a:rPr lang="zh-TW" altLang="en-US" sz="36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我的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血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盟約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血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為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大眾而傾流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>
              <a:buNone/>
            </a:pPr>
            <a:endParaRPr lang="en-US" altLang="zh-TW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3600" dirty="0" smtClean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381750"/>
          </a:xfrm>
          <a:solidFill>
            <a:schemeClr val="tx1"/>
          </a:solidFill>
        </p:spPr>
        <p:txBody>
          <a:bodyPr/>
          <a:lstStyle/>
          <a:p>
            <a:pPr marL="360000" indent="-457200" algn="just" eaLnBrk="1"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眾百姓都同聲回答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凡上主所吩咐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的話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我們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全要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奉行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」梅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瑟於是將上主的一切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記錄下來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耶穌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以言以行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傳福音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他甚至認為天國已首先實現在他身上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因為他講</a:t>
            </a:r>
            <a:r>
              <a:rPr lang="en-US" altLang="zh-TW" sz="4000" b="1" dirty="0" smtClean="0">
                <a:solidFill>
                  <a:srgbClr val="FFFF00"/>
                </a:solidFill>
                <a:ea typeface="華康粗黑體" pitchFamily="49" charset="-120"/>
              </a:rPr>
              <a:t>+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召門徒</a:t>
            </a:r>
            <a:r>
              <a:rPr lang="en-US" altLang="zh-TW" sz="4000" b="1" dirty="0" smtClean="0">
                <a:solidFill>
                  <a:srgbClr val="FFFF00"/>
                </a:solidFill>
                <a:ea typeface="華康粗黑體" pitchFamily="49" charset="-120"/>
              </a:rPr>
              <a:t>+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培訓他們</a:t>
            </a:r>
            <a:endParaRPr lang="en-US" altLang="zh-TW" sz="3600" dirty="0" smtClean="0">
              <a:solidFill>
                <a:schemeClr val="bg1"/>
              </a:solidFill>
              <a:ea typeface="華康粗黑體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    言</a:t>
            </a:r>
            <a:r>
              <a:rPr lang="en-US" altLang="zh-TW" sz="3600" dirty="0" smtClean="0">
                <a:solidFill>
                  <a:srgbClr val="00FF00"/>
                </a:solidFill>
                <a:ea typeface="華康粗黑體" pitchFamily="49" charset="-120"/>
              </a:rPr>
              <a:t>+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行</a:t>
            </a:r>
            <a:r>
              <a:rPr lang="en-US" altLang="zh-TW" sz="4000" dirty="0" smtClean="0">
                <a:solidFill>
                  <a:srgbClr val="FFFF00"/>
                </a:solidFill>
                <a:ea typeface="華康粗黑體" pitchFamily="49" charset="-120"/>
              </a:rPr>
              <a:t>=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天國的開始</a:t>
            </a:r>
            <a:r>
              <a:rPr lang="en-US" altLang="zh-TW" sz="3400" dirty="0" smtClean="0">
                <a:solidFill>
                  <a:schemeClr val="bg1"/>
                </a:solidFill>
                <a:ea typeface="華康粗黑體" pitchFamily="49" charset="-120"/>
              </a:rPr>
              <a:t>(</a:t>
            </a:r>
            <a:r>
              <a:rPr lang="zh-TW" altLang="en-US" sz="3400" dirty="0" smtClean="0">
                <a:solidFill>
                  <a:schemeClr val="bg1"/>
                </a:solidFill>
                <a:ea typeface="華康粗黑體" pitchFamily="49" charset="-120"/>
              </a:rPr>
              <a:t>過程</a:t>
            </a:r>
            <a:r>
              <a:rPr lang="en-US" altLang="zh-TW" sz="3400" b="1" dirty="0" smtClean="0">
                <a:solidFill>
                  <a:srgbClr val="FFFF00"/>
                </a:solidFill>
                <a:ea typeface="華康粗黑體" pitchFamily="49" charset="-120"/>
              </a:rPr>
              <a:t>&gt;</a:t>
            </a:r>
            <a:r>
              <a:rPr lang="zh-TW" altLang="en-US" sz="3400" dirty="0" smtClean="0">
                <a:solidFill>
                  <a:schemeClr val="bg1"/>
                </a:solidFill>
                <a:ea typeface="華康粗黑體" pitchFamily="49" charset="-120"/>
              </a:rPr>
              <a:t>結果</a:t>
            </a:r>
            <a:r>
              <a:rPr lang="en-US" altLang="zh-TW" sz="3400" dirty="0" smtClean="0">
                <a:solidFill>
                  <a:schemeClr val="bg1"/>
                </a:solidFill>
                <a:ea typeface="華康粗黑體" pitchFamily="49" charset="-120"/>
              </a:rPr>
              <a:t>;</a:t>
            </a:r>
            <a:r>
              <a:rPr lang="zh-TW" altLang="en-US" sz="3400" dirty="0" smtClean="0">
                <a:solidFill>
                  <a:schemeClr val="bg1"/>
                </a:solidFill>
                <a:ea typeface="華康粗黑體" pitchFamily="49" charset="-120"/>
              </a:rPr>
              <a:t>聖德在努力</a:t>
            </a:r>
            <a:r>
              <a:rPr lang="en-US" altLang="zh-TW" sz="3400" dirty="0" smtClean="0">
                <a:solidFill>
                  <a:schemeClr val="bg1"/>
                </a:solidFill>
                <a:ea typeface="華康粗黑體" pitchFamily="49" charset="-12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FF99FF"/>
                </a:solidFill>
                <a:ea typeface="華康粗黑體" pitchFamily="49" charset="-120"/>
              </a:rPr>
              <a:t>西方重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言</a:t>
            </a:r>
            <a:r>
              <a:rPr lang="en-US" altLang="zh-TW" sz="3600" dirty="0" smtClean="0">
                <a:solidFill>
                  <a:srgbClr val="FF99FF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rgbClr val="FF99FF"/>
                </a:solidFill>
                <a:ea typeface="華康粗黑體" pitchFamily="49" charset="-120"/>
              </a:rPr>
              <a:t>東方重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行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君子</a:t>
            </a:r>
            <a:r>
              <a:rPr lang="zh-TW" altLang="en-US" sz="360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食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無求飽</a:t>
            </a:r>
            <a:r>
              <a:rPr lang="en-US" altLang="zh-TW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居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無求安</a:t>
            </a:r>
            <a:r>
              <a:rPr lang="en-US" altLang="zh-TW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敏於</a:t>
            </a:r>
            <a:r>
              <a:rPr lang="zh-TW" altLang="en-US" sz="360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事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而慎於</a:t>
            </a:r>
            <a:r>
              <a:rPr lang="zh-TW" altLang="en-US" sz="360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言</a:t>
            </a:r>
            <a:r>
              <a:rPr lang="en-US" altLang="zh-TW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就</a:t>
            </a:r>
            <a:r>
              <a:rPr lang="zh-TW" altLang="en-US" sz="360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有道</a:t>
            </a:r>
            <a:r>
              <a:rPr lang="zh-TW" altLang="en-US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而正焉</a:t>
            </a:r>
            <a:r>
              <a:rPr lang="en-US" altLang="zh-TW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600" dirty="0" smtClean="0">
                <a:solidFill>
                  <a:srgbClr val="00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可謂好學</a:t>
            </a:r>
            <a:r>
              <a:rPr lang="en-US" altLang="zh-TW" sz="36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; </a:t>
            </a:r>
            <a:r>
              <a:rPr lang="zh-TW" altLang="en-US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弟子入則孝</a:t>
            </a:r>
            <a:r>
              <a:rPr lang="en-US" altLang="zh-TW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出則弟</a:t>
            </a:r>
            <a:r>
              <a:rPr lang="en-US" altLang="zh-TW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謹而信</a:t>
            </a:r>
            <a:r>
              <a:rPr lang="en-US" altLang="zh-TW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泛愛眾而</a:t>
            </a:r>
            <a:r>
              <a:rPr lang="zh-TW" altLang="en-US" sz="3600" dirty="0" smtClean="0">
                <a:solidFill>
                  <a:srgbClr val="00FF00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親仁</a:t>
            </a:r>
            <a:r>
              <a:rPr lang="en-US" altLang="zh-TW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/>
            </a:r>
            <a:br>
              <a:rPr lang="en-US" altLang="zh-TW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</a:br>
            <a:r>
              <a:rPr lang="en-US" altLang="zh-TW" sz="2800" dirty="0" smtClean="0">
                <a:solidFill>
                  <a:srgbClr val="FFFF00"/>
                </a:solidFill>
                <a:ea typeface="華康粗黑體" pitchFamily="49" charset="-120"/>
              </a:rPr>
              <a:t>(</a:t>
            </a:r>
            <a:r>
              <a:rPr lang="zh-TW" altLang="en-US" sz="2800" dirty="0" smtClean="0">
                <a:solidFill>
                  <a:srgbClr val="FFFF00"/>
                </a:solidFill>
                <a:ea typeface="華康粗黑體" pitchFamily="49" charset="-120"/>
              </a:rPr>
              <a:t>重生活</a:t>
            </a:r>
            <a:r>
              <a:rPr lang="en-US" altLang="zh-TW" sz="2800" dirty="0" smtClean="0">
                <a:solidFill>
                  <a:srgbClr val="FFFF00"/>
                </a:solidFill>
                <a:ea typeface="華康粗黑體" pitchFamily="49" charset="-120"/>
              </a:rPr>
              <a:t>)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行有餘力</a:t>
            </a:r>
            <a:r>
              <a:rPr lang="en-US" altLang="zh-TW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則以</a:t>
            </a:r>
            <a:r>
              <a:rPr lang="zh-TW" altLang="en-US" sz="3600" dirty="0" smtClean="0">
                <a:solidFill>
                  <a:srgbClr val="00FF00"/>
                </a:solidFill>
                <a:latin typeface="華康粗明體" panose="02020709000000000000" pitchFamily="49" charset="-120"/>
                <a:ea typeface="華康粗明體" panose="02020709000000000000" pitchFamily="49" charset="-120"/>
              </a:rPr>
              <a:t>學文</a:t>
            </a:r>
            <a:r>
              <a:rPr lang="en-US" altLang="zh-TW" sz="2800" dirty="0" smtClean="0">
                <a:solidFill>
                  <a:srgbClr val="FFFF00"/>
                </a:solidFill>
                <a:ea typeface="華康粗黑體" pitchFamily="49" charset="-120"/>
              </a:rPr>
              <a:t>(</a:t>
            </a:r>
            <a:r>
              <a:rPr lang="zh-TW" altLang="en-US" sz="2800" dirty="0" smtClean="0">
                <a:solidFill>
                  <a:srgbClr val="FFFF00"/>
                </a:solidFill>
                <a:ea typeface="華康粗黑體" pitchFamily="49" charset="-120"/>
              </a:rPr>
              <a:t>後學問</a:t>
            </a:r>
            <a:r>
              <a:rPr lang="en-US" altLang="zh-TW" sz="2800" dirty="0" smtClean="0">
                <a:solidFill>
                  <a:srgbClr val="FFFF00"/>
                </a:solidFill>
                <a:ea typeface="華康粗黑體" pitchFamily="49" charset="-120"/>
              </a:rPr>
              <a:t>)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.</a:t>
            </a:r>
            <a:endParaRPr lang="zh-TW" altLang="en-US" sz="3600" dirty="0" smtClean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647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381750"/>
          </a:xfrm>
          <a:solidFill>
            <a:schemeClr val="tx1"/>
          </a:solidFill>
        </p:spPr>
        <p:txBody>
          <a:bodyPr/>
          <a:lstStyle/>
          <a:p>
            <a:pPr marL="360000" indent="-457200"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帶著公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山羊和牛犢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的血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帶著自己的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血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進入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了天上的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聖殿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獲得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了永遠的救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贖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藉著永生的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神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已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把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自己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毫無</a:t>
            </a:r>
            <a:r>
              <a:rPr lang="zh-TW" altLang="en-US" sz="36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瑕疵地奉獻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於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4400" dirty="0" smtClean="0">
                <a:solidFill>
                  <a:schemeClr val="bg1"/>
                </a:solidFill>
                <a:ea typeface="華康粗黑體" pitchFamily="49" charset="-120"/>
              </a:rPr>
              <a:t>把自己作全燔祭</a:t>
            </a: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: 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(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看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我來了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!)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800" dirty="0" smtClean="0">
                <a:solidFill>
                  <a:srgbClr val="FFFF00"/>
                </a:solidFill>
                <a:ea typeface="華康粗黑體" pitchFamily="49" charset="-120"/>
              </a:rPr>
              <a:t>愛</a:t>
            </a: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: </a:t>
            </a:r>
            <a:r>
              <a:rPr lang="zh-TW" altLang="en-US" sz="4400" dirty="0" smtClean="0">
                <a:solidFill>
                  <a:schemeClr val="bg1"/>
                </a:solidFill>
                <a:ea typeface="華康粗黑體" pitchFamily="49" charset="-120"/>
              </a:rPr>
              <a:t>先</a:t>
            </a:r>
            <a:r>
              <a:rPr lang="zh-TW" altLang="en-US" sz="4400" dirty="0" smtClean="0">
                <a:solidFill>
                  <a:srgbClr val="00FF00"/>
                </a:solidFill>
                <a:ea typeface="華康粗黑體" pitchFamily="49" charset="-120"/>
              </a:rPr>
              <a:t>行</a:t>
            </a:r>
            <a:r>
              <a:rPr lang="zh-TW" altLang="en-US" sz="4400" dirty="0" smtClean="0">
                <a:solidFill>
                  <a:schemeClr val="bg1"/>
                </a:solidFill>
                <a:ea typeface="華康粗黑體" pitchFamily="49" charset="-120"/>
              </a:rPr>
              <a:t>其言</a:t>
            </a: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  <a:ea typeface="華康粗黑體" pitchFamily="49" charset="-120"/>
              </a:rPr>
              <a:t>而後從之</a:t>
            </a: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4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    </a:t>
            </a:r>
            <a:r>
              <a:rPr lang="zh-TW" altLang="en-US" sz="4400" dirty="0" smtClean="0">
                <a:solidFill>
                  <a:srgbClr val="00FF00"/>
                </a:solidFill>
                <a:ea typeface="華康粗黑體" pitchFamily="49" charset="-120"/>
              </a:rPr>
              <a:t>身</a:t>
            </a:r>
            <a:r>
              <a:rPr lang="zh-TW" altLang="en-US" sz="4400" dirty="0" smtClean="0">
                <a:solidFill>
                  <a:schemeClr val="bg1"/>
                </a:solidFill>
                <a:ea typeface="華康粗黑體" pitchFamily="49" charset="-120"/>
              </a:rPr>
              <a:t>先士卒</a:t>
            </a: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  <a:ea typeface="華康粗黑體" pitchFamily="49" charset="-120"/>
              </a:rPr>
              <a:t>不假手於人</a:t>
            </a: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4400" dirty="0" smtClean="0">
                <a:solidFill>
                  <a:srgbClr val="00FF00"/>
                </a:solidFill>
                <a:ea typeface="華康粗黑體" pitchFamily="49" charset="-120"/>
              </a:rPr>
              <a:t>親</a:t>
            </a:r>
            <a:r>
              <a:rPr lang="zh-TW" altLang="en-US" sz="4400" dirty="0" smtClean="0">
                <a:solidFill>
                  <a:schemeClr val="bg1"/>
                </a:solidFill>
                <a:ea typeface="華康粗黑體" pitchFamily="49" charset="-120"/>
              </a:rPr>
              <a:t>自下廚</a:t>
            </a: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b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</a:b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   </a:t>
            </a:r>
            <a:r>
              <a:rPr lang="zh-TW" altLang="en-US" sz="4400" dirty="0" smtClean="0">
                <a:solidFill>
                  <a:srgbClr val="00FF00"/>
                </a:solidFill>
                <a:ea typeface="華康粗黑體" pitchFamily="49" charset="-120"/>
              </a:rPr>
              <a:t>親</a:t>
            </a:r>
            <a:r>
              <a:rPr lang="zh-TW" altLang="en-US" sz="4400" dirty="0" smtClean="0">
                <a:solidFill>
                  <a:schemeClr val="bg1"/>
                </a:solidFill>
                <a:ea typeface="華康粗黑體" pitchFamily="49" charset="-120"/>
              </a:rPr>
              <a:t>手裁衣</a:t>
            </a:r>
            <a:r>
              <a:rPr lang="en-US" altLang="zh-TW" sz="44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4400" dirty="0" smtClean="0">
                <a:solidFill>
                  <a:srgbClr val="00FF00"/>
                </a:solidFill>
                <a:ea typeface="華康粗黑體" pitchFamily="49" charset="-120"/>
              </a:rPr>
              <a:t>親</a:t>
            </a:r>
            <a:r>
              <a:rPr lang="zh-TW" altLang="en-US" sz="4400" dirty="0" smtClean="0">
                <a:solidFill>
                  <a:schemeClr val="bg1"/>
                </a:solidFill>
                <a:ea typeface="華康粗黑體" pitchFamily="49" charset="-120"/>
              </a:rPr>
              <a:t>身陪同</a:t>
            </a:r>
          </a:p>
        </p:txBody>
      </p:sp>
    </p:spTree>
    <p:extLst>
      <p:ext uri="{BB962C8B-B14F-4D97-AF65-F5344CB8AC3E}">
        <p14:creationId xmlns="" xmlns:p14="http://schemas.microsoft.com/office/powerpoint/2010/main" val="315647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tx1"/>
          </a:solidFill>
        </p:spPr>
        <p:txBody>
          <a:bodyPr/>
          <a:lstStyle/>
          <a:p>
            <a:pPr marL="360000" indent="-457200"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你們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拿去吃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吧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這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是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我的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身體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這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是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我的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血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盟約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的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血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為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大眾而傾流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Pie </a:t>
            </a:r>
            <a:r>
              <a:rPr lang="en-US" altLang="zh-TW" sz="3600" dirty="0" err="1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Pelicane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 Jesu </a:t>
            </a:r>
            <a:r>
              <a:rPr lang="en-US" altLang="zh-TW" sz="3600" dirty="0" err="1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Domine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柏尼加鳥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塘鵝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)</a:t>
            </a:r>
          </a:p>
          <a:p>
            <a:pPr marL="360000" indent="-457200">
              <a:spcBef>
                <a:spcPts val="0"/>
              </a:spcBef>
              <a:buNone/>
            </a:pPr>
            <a:r>
              <a:rPr lang="en-US" altLang="zh-HK" sz="3600" dirty="0" smtClean="0">
                <a:solidFill>
                  <a:schemeClr val="bg1"/>
                </a:solidFill>
              </a:rPr>
              <a:t>Me </a:t>
            </a:r>
            <a:r>
              <a:rPr lang="en-US" altLang="zh-HK" sz="3600" dirty="0" err="1">
                <a:solidFill>
                  <a:schemeClr val="bg1"/>
                </a:solidFill>
              </a:rPr>
              <a:t>immundum</a:t>
            </a:r>
            <a:r>
              <a:rPr lang="en-US" altLang="zh-HK" sz="3600" dirty="0">
                <a:solidFill>
                  <a:schemeClr val="bg1"/>
                </a:solidFill>
              </a:rPr>
              <a:t> </a:t>
            </a:r>
            <a:r>
              <a:rPr lang="en-US" altLang="zh-HK" sz="3600" dirty="0" err="1">
                <a:solidFill>
                  <a:schemeClr val="bg1"/>
                </a:solidFill>
              </a:rPr>
              <a:t>munda</a:t>
            </a:r>
            <a:r>
              <a:rPr lang="en-US" altLang="zh-HK" sz="3600" dirty="0">
                <a:solidFill>
                  <a:schemeClr val="bg1"/>
                </a:solidFill>
              </a:rPr>
              <a:t> </a:t>
            </a:r>
            <a:r>
              <a:rPr lang="en-US" altLang="zh-HK" sz="3600" dirty="0" err="1">
                <a:solidFill>
                  <a:schemeClr val="bg1"/>
                </a:solidFill>
              </a:rPr>
              <a:t>tuo</a:t>
            </a:r>
            <a:r>
              <a:rPr lang="en-US" altLang="zh-HK" sz="3600" dirty="0">
                <a:solidFill>
                  <a:schemeClr val="bg1"/>
                </a:solidFill>
              </a:rPr>
              <a:t> sanguine; </a:t>
            </a:r>
            <a:endParaRPr lang="zh-TW" altLang="zh-HK" sz="3600" dirty="0">
              <a:solidFill>
                <a:schemeClr val="bg1"/>
              </a:solidFill>
            </a:endParaRPr>
          </a:p>
          <a:p>
            <a:pPr marL="360000" indent="-457200">
              <a:buNone/>
            </a:pPr>
            <a:endParaRPr lang="zh-TW" altLang="en-US" sz="3600" dirty="0">
              <a:solidFill>
                <a:schemeClr val="bg1"/>
              </a:solidFill>
              <a:ea typeface="華康儷中黑" pitchFamily="49" charset="-120"/>
              <a:cs typeface="華康中黑體" pitchFamily="49" charset="-120"/>
            </a:endParaRPr>
          </a:p>
          <a:p>
            <a:pPr marL="0" indent="0">
              <a:buNone/>
            </a:pP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 smtClean="0">
              <a:solidFill>
                <a:schemeClr val="bg1"/>
              </a:solidFill>
              <a:ea typeface="華康粗黑體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 smtClean="0">
              <a:solidFill>
                <a:schemeClr val="bg1"/>
              </a:solidFill>
              <a:ea typeface="華康粗黑體" pitchFamily="49" charset="-120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 smtClean="0">
                <a:solidFill>
                  <a:srgbClr val="FFFF00"/>
                </a:solidFill>
                <a:ea typeface="華康粗黑體" pitchFamily="49" charset="-120"/>
              </a:rPr>
              <a:t>恩重如山</a:t>
            </a:r>
            <a:r>
              <a:rPr lang="en-US" altLang="zh-TW" sz="5400" dirty="0" smtClean="0">
                <a:solidFill>
                  <a:srgbClr val="FFFF00"/>
                </a:solidFill>
                <a:ea typeface="華康粗黑體" pitchFamily="49" charset="-120"/>
              </a:rPr>
              <a:t>:</a:t>
            </a:r>
            <a:r>
              <a:rPr lang="zh-TW" altLang="en-US" sz="5400" dirty="0" smtClean="0">
                <a:solidFill>
                  <a:srgbClr val="FFFF00"/>
                </a:solidFill>
                <a:ea typeface="華康粗黑體" pitchFamily="49" charset="-120"/>
              </a:rPr>
              <a:t>又如何</a:t>
            </a:r>
            <a:r>
              <a:rPr lang="en-US" altLang="zh-TW" sz="5400" dirty="0" smtClean="0">
                <a:solidFill>
                  <a:srgbClr val="FFFF00"/>
                </a:solidFill>
                <a:ea typeface="華康粗黑體" pitchFamily="49" charset="-120"/>
              </a:rPr>
              <a:t>? </a:t>
            </a:r>
            <a:r>
              <a:rPr lang="zh-TW" altLang="en-US" sz="4000" dirty="0" smtClean="0">
                <a:solidFill>
                  <a:schemeClr val="bg1"/>
                </a:solidFill>
                <a:ea typeface="華康粗黑體" pitchFamily="49" charset="-120"/>
              </a:rPr>
              <a:t>一陣風？</a:t>
            </a:r>
          </a:p>
        </p:txBody>
      </p:sp>
      <p:pic>
        <p:nvPicPr>
          <p:cNvPr id="1027" name="Picture 3" descr="E:\Desktop\pelic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68960"/>
            <a:ext cx="2343150" cy="1657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483768" y="2970818"/>
            <a:ext cx="6624736" cy="1754326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TW" altLang="en-US" sz="3600" spc="-22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青蟲不易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捕</a:t>
            </a:r>
            <a:r>
              <a:rPr lang="en-US" altLang="zh-TW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黃</a:t>
            </a:r>
            <a:r>
              <a:rPr lang="zh-TW" altLang="en-US" sz="3600" spc="-22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口無飽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期</a:t>
            </a:r>
            <a:r>
              <a:rPr lang="en-US" altLang="zh-TW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.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嘴</a:t>
            </a:r>
            <a:r>
              <a:rPr lang="zh-TW" altLang="en-US" sz="3600" spc="-22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爪雖欲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弊</a:t>
            </a:r>
            <a:r>
              <a:rPr lang="en-US" altLang="zh-TW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心力</a:t>
            </a:r>
            <a:r>
              <a:rPr lang="zh-TW" altLang="en-US" sz="3600" spc="-22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不知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疲</a:t>
            </a:r>
            <a:r>
              <a:rPr lang="en-US" altLang="zh-TW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.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須臾十來往</a:t>
            </a:r>
            <a:r>
              <a:rPr lang="en-US" altLang="zh-TW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猶</a:t>
            </a:r>
            <a:r>
              <a:rPr lang="zh-TW" altLang="en-US" sz="3600" spc="-22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恐巢中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饑</a:t>
            </a:r>
            <a:r>
              <a:rPr lang="en-US" altLang="zh-TW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.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辛勤</a:t>
            </a:r>
            <a:r>
              <a:rPr lang="zh-TW" altLang="en-US" sz="3600" spc="-22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三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十日</a:t>
            </a:r>
            <a:r>
              <a:rPr lang="en-US" altLang="zh-TW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母</a:t>
            </a:r>
            <a:r>
              <a:rPr lang="zh-TW" altLang="en-US" sz="3600" spc="-22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瘦雛漸</a:t>
            </a:r>
            <a:r>
              <a:rPr lang="zh-TW" altLang="en-US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肥</a:t>
            </a:r>
            <a:r>
              <a:rPr lang="en-US" altLang="zh-TW" sz="3600" spc="-22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.</a:t>
            </a:r>
            <a:endParaRPr lang="zh-HK" altLang="en-US" sz="3600" spc="-220" dirty="0">
              <a:solidFill>
                <a:schemeClr val="bg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647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副標題 2"/>
          <p:cNvSpPr>
            <a:spLocks noGrp="1"/>
          </p:cNvSpPr>
          <p:nvPr>
            <p:ph type="subTitle" idx="1"/>
          </p:nvPr>
        </p:nvSpPr>
        <p:spPr>
          <a:xfrm>
            <a:off x="0" y="-27384"/>
            <a:ext cx="9144000" cy="6858000"/>
          </a:xfrm>
          <a:solidFill>
            <a:srgbClr val="CCFFCC"/>
          </a:solidFill>
        </p:spPr>
        <p:txBody>
          <a:bodyPr/>
          <a:lstStyle/>
          <a:p>
            <a:endParaRPr lang="en-US" altLang="zh-TW" sz="2000" dirty="0" smtClean="0">
              <a:solidFill>
                <a:schemeClr val="tx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華康儷中黑" pitchFamily="49" charset="-120"/>
                <a:ea typeface="華康儷中黑" pitchFamily="49" charset="-120"/>
              </a:rPr>
              <a:t>    學習的效果與完成：變成生命的覺悟與智慧</a:t>
            </a:r>
            <a:endParaRPr lang="zh-HK" altLang="en-US" dirty="0" smtClean="0">
              <a:solidFill>
                <a:schemeClr val="tx1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179388" y="1557338"/>
            <a:ext cx="4392612" cy="460851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 sz="1800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1373858" y="3644900"/>
            <a:ext cx="20161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55650" y="4941888"/>
            <a:ext cx="3240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9" name="文字方塊 15"/>
          <p:cNvSpPr txBox="1">
            <a:spLocks noChangeArrowheads="1"/>
          </p:cNvSpPr>
          <p:nvPr/>
        </p:nvSpPr>
        <p:spPr bwMode="auto">
          <a:xfrm>
            <a:off x="1866900" y="2486025"/>
            <a:ext cx="100806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說教</a:t>
            </a:r>
            <a:endParaRPr kumimoji="0" lang="en-US" altLang="zh-TW" sz="28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2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理論</a:t>
            </a:r>
            <a:endParaRPr kumimoji="0" lang="zh-HK" altLang="en-US" sz="32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0" name="文字方塊 20"/>
          <p:cNvSpPr txBox="1">
            <a:spLocks noChangeArrowheads="1"/>
          </p:cNvSpPr>
          <p:nvPr/>
        </p:nvSpPr>
        <p:spPr bwMode="auto">
          <a:xfrm>
            <a:off x="1116013" y="3762375"/>
            <a:ext cx="25193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32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見證</a:t>
            </a:r>
            <a:endParaRPr kumimoji="0" lang="en-US" altLang="zh-TW" sz="32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2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故事 圖畫</a:t>
            </a:r>
            <a:endParaRPr kumimoji="0" lang="zh-HK" altLang="en-US" sz="32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1" name="文字方塊 21"/>
          <p:cNvSpPr txBox="1">
            <a:spLocks noChangeArrowheads="1"/>
          </p:cNvSpPr>
          <p:nvPr/>
        </p:nvSpPr>
        <p:spPr bwMode="auto">
          <a:xfrm>
            <a:off x="971550" y="4981575"/>
            <a:ext cx="280828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32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生活體驗</a:t>
            </a:r>
            <a:endParaRPr kumimoji="0" lang="en-US" altLang="zh-TW" sz="32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6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反省經驗</a:t>
            </a:r>
            <a:endParaRPr kumimoji="0" lang="zh-HK" altLang="en-US" sz="36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84213" y="1628775"/>
            <a:ext cx="0" cy="19081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8" name="文字方塊 1"/>
          <p:cNvSpPr txBox="1">
            <a:spLocks noChangeArrowheads="1"/>
          </p:cNvSpPr>
          <p:nvPr/>
        </p:nvSpPr>
        <p:spPr bwMode="auto">
          <a:xfrm>
            <a:off x="395288" y="1052513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小</a:t>
            </a:r>
            <a:endParaRPr lang="zh-HK" altLang="en-US" sz="320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9" name="文字方塊 18"/>
          <p:cNvSpPr txBox="1">
            <a:spLocks noChangeArrowheads="1"/>
          </p:cNvSpPr>
          <p:nvPr/>
        </p:nvSpPr>
        <p:spPr bwMode="auto">
          <a:xfrm>
            <a:off x="395288" y="3492500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大</a:t>
            </a:r>
            <a:endParaRPr lang="zh-HK" altLang="en-US" sz="320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42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華康儷中黑" pitchFamily="49" charset="-120"/>
                <a:ea typeface="華康儷中黑" pitchFamily="49" charset="-120"/>
              </a:rPr>
              <a:t>學習的效果與完成：</a:t>
            </a:r>
            <a:r>
              <a:rPr lang="zh-TW" altLang="en-US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變成生命的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覺悟</a:t>
            </a:r>
            <a:r>
              <a:rPr lang="zh-TW" altLang="en-US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智慧</a:t>
            </a:r>
            <a:endParaRPr lang="zh-HK" altLang="en-US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179388" y="1462088"/>
            <a:ext cx="4392612" cy="460851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 sz="1800">
              <a:solidFill>
                <a:prstClr val="white"/>
              </a:solidFill>
            </a:endParaRPr>
          </a:p>
        </p:txBody>
      </p:sp>
      <p:sp>
        <p:nvSpPr>
          <p:cNvPr id="5" name="等腰三角形 4"/>
          <p:cNvSpPr/>
          <p:nvPr/>
        </p:nvSpPr>
        <p:spPr>
          <a:xfrm rot="10800000">
            <a:off x="4572000" y="1471613"/>
            <a:ext cx="4321175" cy="460851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 sz="1800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1331913" y="3549650"/>
            <a:ext cx="2016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55650" y="4846638"/>
            <a:ext cx="3240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5148263" y="2816225"/>
            <a:ext cx="3095625" cy="36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724525" y="3990975"/>
            <a:ext cx="1943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9" name="文字方塊 15"/>
          <p:cNvSpPr txBox="1">
            <a:spLocks noChangeArrowheads="1"/>
          </p:cNvSpPr>
          <p:nvPr/>
        </p:nvSpPr>
        <p:spPr bwMode="auto">
          <a:xfrm>
            <a:off x="1866900" y="2390775"/>
            <a:ext cx="100806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說教</a:t>
            </a:r>
            <a:endParaRPr kumimoji="0" lang="en-US" altLang="zh-TW" sz="280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20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理論</a:t>
            </a:r>
            <a:endParaRPr kumimoji="0" lang="zh-HK" altLang="en-US" sz="320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0" name="文字方塊 20"/>
          <p:cNvSpPr txBox="1">
            <a:spLocks noChangeArrowheads="1"/>
          </p:cNvSpPr>
          <p:nvPr/>
        </p:nvSpPr>
        <p:spPr bwMode="auto">
          <a:xfrm>
            <a:off x="1116013" y="3667125"/>
            <a:ext cx="25193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320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見證</a:t>
            </a:r>
            <a:endParaRPr kumimoji="0" lang="en-US" altLang="zh-TW" sz="320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20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故事 圖畫</a:t>
            </a:r>
            <a:endParaRPr kumimoji="0" lang="zh-HK" altLang="en-US" sz="320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1" name="文字方塊 21"/>
          <p:cNvSpPr txBox="1">
            <a:spLocks noChangeArrowheads="1"/>
          </p:cNvSpPr>
          <p:nvPr/>
        </p:nvSpPr>
        <p:spPr bwMode="auto">
          <a:xfrm>
            <a:off x="971550" y="4886325"/>
            <a:ext cx="280828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320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生活體驗</a:t>
            </a:r>
            <a:endParaRPr kumimoji="0" lang="en-US" altLang="zh-TW" sz="320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60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反省經驗</a:t>
            </a:r>
            <a:endParaRPr kumimoji="0" lang="zh-HK" altLang="en-US" sz="360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2" name="文字方塊 22"/>
          <p:cNvSpPr txBox="1">
            <a:spLocks noChangeArrowheads="1"/>
          </p:cNvSpPr>
          <p:nvPr/>
        </p:nvSpPr>
        <p:spPr bwMode="auto">
          <a:xfrm>
            <a:off x="4572000" y="1406525"/>
            <a:ext cx="4321175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一生執著 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一生方向</a:t>
            </a:r>
            <a:endParaRPr kumimoji="0" lang="en-US" altLang="zh-TW" sz="32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24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不斷學習</a:t>
            </a:r>
            <a:r>
              <a:rPr kumimoji="0" lang="en-US" altLang="zh-TW" sz="24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 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創新的能力</a:t>
            </a:r>
            <a:endParaRPr kumimoji="0" lang="en-US" altLang="zh-TW" sz="24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28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覺悟與智慧</a:t>
            </a:r>
            <a:endParaRPr kumimoji="0" lang="en-US" altLang="zh-TW" sz="28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endParaRPr kumimoji="0" lang="zh-HK" altLang="en-US" sz="24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3" name="文字方塊 23"/>
          <p:cNvSpPr txBox="1">
            <a:spLocks noChangeArrowheads="1"/>
          </p:cNvSpPr>
          <p:nvPr/>
        </p:nvSpPr>
        <p:spPr bwMode="auto">
          <a:xfrm>
            <a:off x="5661025" y="2886075"/>
            <a:ext cx="2151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變成生活</a:t>
            </a:r>
            <a:endParaRPr kumimoji="0" lang="en-US" altLang="zh-TW" sz="28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2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指導生活</a:t>
            </a:r>
            <a:endParaRPr kumimoji="0" lang="zh-HK" altLang="en-US" sz="32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4" name="文字方塊 24"/>
          <p:cNvSpPr txBox="1">
            <a:spLocks noChangeArrowheads="1"/>
          </p:cNvSpPr>
          <p:nvPr/>
        </p:nvSpPr>
        <p:spPr bwMode="auto">
          <a:xfrm>
            <a:off x="6126163" y="4002088"/>
            <a:ext cx="122396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概念</a:t>
            </a:r>
            <a:endParaRPr kumimoji="0" lang="en-US" altLang="zh-TW" sz="28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lnSpc>
                <a:spcPts val="3000"/>
              </a:lnSpc>
            </a:pPr>
            <a:r>
              <a:rPr kumimoji="0" lang="zh-TW" altLang="en-US" sz="28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真的</a:t>
            </a:r>
            <a:endParaRPr kumimoji="0" lang="en-US" altLang="zh-TW" sz="28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lnSpc>
                <a:spcPts val="3000"/>
              </a:lnSpc>
            </a:pPr>
            <a:r>
              <a:rPr kumimoji="0" lang="zh-TW" altLang="en-US" sz="28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明白</a:t>
            </a:r>
            <a:endParaRPr kumimoji="0" lang="zh-HK" altLang="en-US" sz="28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84213" y="1628775"/>
            <a:ext cx="0" cy="19081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8532440" y="3356992"/>
            <a:ext cx="0" cy="23050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 flipV="1">
            <a:off x="3779838" y="5311105"/>
            <a:ext cx="2586037" cy="638175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8" name="文字方塊 1"/>
          <p:cNvSpPr txBox="1">
            <a:spLocks noChangeArrowheads="1"/>
          </p:cNvSpPr>
          <p:nvPr/>
        </p:nvSpPr>
        <p:spPr bwMode="auto">
          <a:xfrm>
            <a:off x="395288" y="1052513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小</a:t>
            </a:r>
            <a:endParaRPr lang="zh-HK" altLang="en-US" sz="320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9" name="文字方塊 18"/>
          <p:cNvSpPr txBox="1">
            <a:spLocks noChangeArrowheads="1"/>
          </p:cNvSpPr>
          <p:nvPr/>
        </p:nvSpPr>
        <p:spPr bwMode="auto">
          <a:xfrm>
            <a:off x="395288" y="3492500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大</a:t>
            </a:r>
            <a:endParaRPr lang="zh-HK" altLang="en-US" sz="320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700" name="文字方塊 19"/>
          <p:cNvSpPr txBox="1">
            <a:spLocks noChangeArrowheads="1"/>
          </p:cNvSpPr>
          <p:nvPr/>
        </p:nvSpPr>
        <p:spPr bwMode="auto">
          <a:xfrm>
            <a:off x="8244780" y="2780928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dirty="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大</a:t>
            </a:r>
            <a:endParaRPr lang="zh-HK" altLang="en-US" sz="3200" dirty="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701" name="文字方塊 25"/>
          <p:cNvSpPr txBox="1">
            <a:spLocks noChangeArrowheads="1"/>
          </p:cNvSpPr>
          <p:nvPr/>
        </p:nvSpPr>
        <p:spPr bwMode="auto">
          <a:xfrm>
            <a:off x="8244780" y="5661248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dirty="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小</a:t>
            </a:r>
            <a:endParaRPr lang="zh-HK" altLang="en-US" sz="3200" dirty="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062658" y="810384"/>
            <a:ext cx="7597080" cy="5155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US" altLang="zh-HK" sz="3200" dirty="0" err="1" smtClean="0">
                <a:solidFill>
                  <a:srgbClr val="00FF00"/>
                </a:solidFill>
              </a:rPr>
              <a:t>Decies</a:t>
            </a:r>
            <a:r>
              <a:rPr lang="en-US" altLang="zh-HK" sz="3200" dirty="0" smtClean="0">
                <a:solidFill>
                  <a:srgbClr val="00FF00"/>
                </a:solidFill>
              </a:rPr>
              <a:t> </a:t>
            </a:r>
            <a:r>
              <a:rPr lang="en-US" altLang="zh-HK" sz="3200" dirty="0" err="1" smtClean="0">
                <a:solidFill>
                  <a:srgbClr val="00FF00"/>
                </a:solidFill>
              </a:rPr>
              <a:t>repetita</a:t>
            </a:r>
            <a:r>
              <a:rPr lang="en-US" altLang="zh-HK" sz="3200" dirty="0" smtClean="0">
                <a:solidFill>
                  <a:srgbClr val="00FF00"/>
                </a:solidFill>
              </a:rPr>
              <a:t> </a:t>
            </a:r>
            <a:r>
              <a:rPr lang="en-US" altLang="zh-HK" sz="3200" dirty="0" err="1" smtClean="0">
                <a:solidFill>
                  <a:srgbClr val="00FF00"/>
                </a:solidFill>
              </a:rPr>
              <a:t>placebit</a:t>
            </a:r>
            <a:r>
              <a:rPr lang="en-US" altLang="zh-HK" sz="3200" dirty="0" smtClean="0">
                <a:solidFill>
                  <a:srgbClr val="00FF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重讀十次</a:t>
            </a:r>
            <a:r>
              <a:rPr lang="en-US" altLang="zh-TW" sz="28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28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其樂融融</a:t>
            </a:r>
            <a:endParaRPr lang="zh-HK" altLang="en-US" sz="2800" dirty="0">
              <a:solidFill>
                <a:schemeClr val="bg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 rot="20060737">
            <a:off x="3657949" y="1392580"/>
            <a:ext cx="1338828" cy="3686443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vert="eaVert"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zh-TW" altLang="en-US" sz="3200" spc="600" dirty="0" smtClean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書中自有黃金屋</a:t>
            </a:r>
            <a:endParaRPr lang="en-US" altLang="zh-TW" sz="3200" spc="600" dirty="0" smtClean="0">
              <a:solidFill>
                <a:srgbClr val="FF0000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3200" spc="600" dirty="0" smtClean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梵二自有大同錄</a:t>
            </a:r>
            <a:endParaRPr lang="en-US" altLang="zh-TW" sz="3200" spc="600" dirty="0" smtClean="0">
              <a:solidFill>
                <a:srgbClr val="FF0000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2800" spc="-220" dirty="0" smtClean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萬般皆下品唯有讀書高</a:t>
            </a:r>
            <a:endParaRPr lang="zh-HK" altLang="en-US" sz="2800" spc="-220" dirty="0">
              <a:solidFill>
                <a:srgbClr val="0000FF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 rot="20020619">
            <a:off x="4333306" y="4810632"/>
            <a:ext cx="1733684" cy="477054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zh-TW" altLang="en-US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三語講道</a:t>
            </a:r>
            <a:endParaRPr lang="zh-HK" altLang="en-US" sz="2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927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華康儷中黑" pitchFamily="49" charset="-120"/>
                <a:ea typeface="華康儷中黑" pitchFamily="49" charset="-120"/>
              </a:rPr>
              <a:t>學習的效果與完成：</a:t>
            </a:r>
            <a:r>
              <a:rPr lang="zh-TW" altLang="en-US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變成生命的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覺悟</a:t>
            </a:r>
            <a:r>
              <a:rPr lang="zh-TW" altLang="en-US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智慧</a:t>
            </a:r>
            <a:endParaRPr lang="zh-HK" altLang="en-US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179388" y="1462088"/>
            <a:ext cx="4392612" cy="460851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 sz="1800">
              <a:solidFill>
                <a:prstClr val="white"/>
              </a:solidFill>
            </a:endParaRPr>
          </a:p>
        </p:txBody>
      </p:sp>
      <p:sp>
        <p:nvSpPr>
          <p:cNvPr id="5" name="等腰三角形 4"/>
          <p:cNvSpPr/>
          <p:nvPr/>
        </p:nvSpPr>
        <p:spPr>
          <a:xfrm rot="10800000">
            <a:off x="4572000" y="1471613"/>
            <a:ext cx="4321175" cy="460851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 sz="1800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1331913" y="3549650"/>
            <a:ext cx="2016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55650" y="4846638"/>
            <a:ext cx="3240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5148263" y="2816225"/>
            <a:ext cx="3095625" cy="36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724525" y="3990975"/>
            <a:ext cx="1943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9" name="文字方塊 15"/>
          <p:cNvSpPr txBox="1">
            <a:spLocks noChangeArrowheads="1"/>
          </p:cNvSpPr>
          <p:nvPr/>
        </p:nvSpPr>
        <p:spPr bwMode="auto">
          <a:xfrm>
            <a:off x="1866900" y="2390775"/>
            <a:ext cx="100806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說教</a:t>
            </a:r>
            <a:endParaRPr kumimoji="0" lang="en-US" altLang="zh-TW" sz="280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20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理論</a:t>
            </a:r>
            <a:endParaRPr kumimoji="0" lang="zh-HK" altLang="en-US" sz="320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0" name="文字方塊 20"/>
          <p:cNvSpPr txBox="1">
            <a:spLocks noChangeArrowheads="1"/>
          </p:cNvSpPr>
          <p:nvPr/>
        </p:nvSpPr>
        <p:spPr bwMode="auto">
          <a:xfrm>
            <a:off x="1116013" y="3667125"/>
            <a:ext cx="25193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320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見證</a:t>
            </a:r>
            <a:endParaRPr kumimoji="0" lang="en-US" altLang="zh-TW" sz="320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20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故事 圖畫</a:t>
            </a:r>
            <a:endParaRPr kumimoji="0" lang="zh-HK" altLang="en-US" sz="320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1" name="文字方塊 21"/>
          <p:cNvSpPr txBox="1">
            <a:spLocks noChangeArrowheads="1"/>
          </p:cNvSpPr>
          <p:nvPr/>
        </p:nvSpPr>
        <p:spPr bwMode="auto">
          <a:xfrm>
            <a:off x="971550" y="4886325"/>
            <a:ext cx="280828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320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生活體驗</a:t>
            </a:r>
            <a:endParaRPr kumimoji="0" lang="en-US" altLang="zh-TW" sz="320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60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反省經驗</a:t>
            </a:r>
            <a:endParaRPr kumimoji="0" lang="zh-HK" altLang="en-US" sz="360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2" name="文字方塊 22"/>
          <p:cNvSpPr txBox="1">
            <a:spLocks noChangeArrowheads="1"/>
          </p:cNvSpPr>
          <p:nvPr/>
        </p:nvSpPr>
        <p:spPr bwMode="auto">
          <a:xfrm>
            <a:off x="4572000" y="1406525"/>
            <a:ext cx="4321175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一生執著 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一生方向</a:t>
            </a:r>
            <a:endParaRPr kumimoji="0" lang="en-US" altLang="zh-TW" sz="32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24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不斷學習</a:t>
            </a:r>
            <a:r>
              <a:rPr kumimoji="0" lang="en-US" altLang="zh-TW" sz="24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 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創新的能力</a:t>
            </a:r>
            <a:endParaRPr kumimoji="0" lang="en-US" altLang="zh-TW" sz="24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28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覺悟與智慧</a:t>
            </a:r>
            <a:endParaRPr kumimoji="0" lang="en-US" altLang="zh-TW" sz="28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endParaRPr kumimoji="0" lang="zh-HK" altLang="en-US" sz="24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3" name="文字方塊 23"/>
          <p:cNvSpPr txBox="1">
            <a:spLocks noChangeArrowheads="1"/>
          </p:cNvSpPr>
          <p:nvPr/>
        </p:nvSpPr>
        <p:spPr bwMode="auto">
          <a:xfrm>
            <a:off x="5661025" y="2886075"/>
            <a:ext cx="2151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變成生活</a:t>
            </a:r>
            <a:endParaRPr kumimoji="0" lang="en-US" altLang="zh-TW" sz="28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/>
            <a:r>
              <a:rPr kumimoji="0" lang="zh-TW" altLang="en-US" sz="32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指導生活</a:t>
            </a:r>
            <a:endParaRPr kumimoji="0" lang="zh-HK" altLang="en-US" sz="32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4" name="文字方塊 24"/>
          <p:cNvSpPr txBox="1">
            <a:spLocks noChangeArrowheads="1"/>
          </p:cNvSpPr>
          <p:nvPr/>
        </p:nvSpPr>
        <p:spPr bwMode="auto">
          <a:xfrm>
            <a:off x="6126163" y="4002088"/>
            <a:ext cx="122396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8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概念</a:t>
            </a:r>
            <a:endParaRPr kumimoji="0" lang="en-US" altLang="zh-TW" sz="28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lnSpc>
                <a:spcPts val="3000"/>
              </a:lnSpc>
            </a:pPr>
            <a:r>
              <a:rPr kumimoji="0" lang="zh-TW" altLang="en-US" sz="28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真的</a:t>
            </a:r>
            <a:endParaRPr kumimoji="0" lang="en-US" altLang="zh-TW" sz="28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lnSpc>
                <a:spcPts val="3000"/>
              </a:lnSpc>
            </a:pPr>
            <a:r>
              <a:rPr kumimoji="0" lang="zh-TW" altLang="en-US" sz="28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明白</a:t>
            </a:r>
            <a:endParaRPr kumimoji="0" lang="zh-HK" altLang="en-US" sz="28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84213" y="1628775"/>
            <a:ext cx="0" cy="19081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8532440" y="3356992"/>
            <a:ext cx="0" cy="23050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 flipV="1">
            <a:off x="3779838" y="5311105"/>
            <a:ext cx="2586037" cy="638175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8" name="文字方塊 1"/>
          <p:cNvSpPr txBox="1">
            <a:spLocks noChangeArrowheads="1"/>
          </p:cNvSpPr>
          <p:nvPr/>
        </p:nvSpPr>
        <p:spPr bwMode="auto">
          <a:xfrm>
            <a:off x="395288" y="1052513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小</a:t>
            </a:r>
            <a:endParaRPr lang="zh-HK" altLang="en-US" sz="320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699" name="文字方塊 18"/>
          <p:cNvSpPr txBox="1">
            <a:spLocks noChangeArrowheads="1"/>
          </p:cNvSpPr>
          <p:nvPr/>
        </p:nvSpPr>
        <p:spPr bwMode="auto">
          <a:xfrm>
            <a:off x="395288" y="3492500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大</a:t>
            </a:r>
            <a:endParaRPr lang="zh-HK" altLang="en-US" sz="320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700" name="文字方塊 19"/>
          <p:cNvSpPr txBox="1">
            <a:spLocks noChangeArrowheads="1"/>
          </p:cNvSpPr>
          <p:nvPr/>
        </p:nvSpPr>
        <p:spPr bwMode="auto">
          <a:xfrm>
            <a:off x="8244780" y="2780928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dirty="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大</a:t>
            </a:r>
            <a:endParaRPr lang="zh-HK" altLang="en-US" sz="3200" dirty="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1701" name="文字方塊 25"/>
          <p:cNvSpPr txBox="1">
            <a:spLocks noChangeArrowheads="1"/>
          </p:cNvSpPr>
          <p:nvPr/>
        </p:nvSpPr>
        <p:spPr bwMode="auto">
          <a:xfrm>
            <a:off x="8244780" y="5661248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3200" dirty="0" smtClean="0">
                <a:solidFill>
                  <a:prstClr val="black"/>
                </a:solidFill>
                <a:latin typeface="華康儷中黑" pitchFamily="49" charset="-120"/>
                <a:ea typeface="華康儷中黑" pitchFamily="49" charset="-120"/>
              </a:rPr>
              <a:t>小</a:t>
            </a:r>
            <a:endParaRPr lang="zh-HK" altLang="en-US" sz="3200" dirty="0" smtClean="0">
              <a:solidFill>
                <a:prstClr val="black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062658" y="810384"/>
            <a:ext cx="7597080" cy="5155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US" altLang="zh-HK" sz="3200" dirty="0" err="1" smtClean="0">
                <a:solidFill>
                  <a:srgbClr val="00FF00"/>
                </a:solidFill>
              </a:rPr>
              <a:t>Decies</a:t>
            </a:r>
            <a:r>
              <a:rPr lang="en-US" altLang="zh-HK" sz="3200" dirty="0" smtClean="0">
                <a:solidFill>
                  <a:srgbClr val="00FF00"/>
                </a:solidFill>
              </a:rPr>
              <a:t> </a:t>
            </a:r>
            <a:r>
              <a:rPr lang="en-US" altLang="zh-HK" sz="3200" dirty="0" err="1" smtClean="0">
                <a:solidFill>
                  <a:srgbClr val="00FF00"/>
                </a:solidFill>
              </a:rPr>
              <a:t>repetita</a:t>
            </a:r>
            <a:r>
              <a:rPr lang="en-US" altLang="zh-HK" sz="3200" dirty="0" smtClean="0">
                <a:solidFill>
                  <a:srgbClr val="00FF00"/>
                </a:solidFill>
              </a:rPr>
              <a:t> </a:t>
            </a:r>
            <a:r>
              <a:rPr lang="en-US" altLang="zh-HK" sz="3200" dirty="0" err="1" smtClean="0">
                <a:solidFill>
                  <a:srgbClr val="00FF00"/>
                </a:solidFill>
              </a:rPr>
              <a:t>placebit</a:t>
            </a:r>
            <a:r>
              <a:rPr lang="en-US" altLang="zh-HK" sz="3200" dirty="0" smtClean="0">
                <a:solidFill>
                  <a:srgbClr val="00FF00"/>
                </a:solidFill>
              </a:rPr>
              <a:t> </a:t>
            </a:r>
            <a:r>
              <a:rPr lang="zh-TW" altLang="en-US" sz="2800" dirty="0" smtClean="0">
                <a:solidFill>
                  <a:prstClr val="white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重讀十次</a:t>
            </a:r>
            <a:r>
              <a:rPr lang="en-US" altLang="zh-TW" sz="2800" dirty="0" smtClean="0">
                <a:solidFill>
                  <a:prstClr val="white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2800" dirty="0" smtClean="0">
                <a:solidFill>
                  <a:prstClr val="white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其樂融融</a:t>
            </a:r>
            <a:endParaRPr lang="zh-HK" altLang="en-US" sz="2800" dirty="0">
              <a:solidFill>
                <a:prstClr val="white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 rot="20060737">
            <a:off x="3657949" y="1392580"/>
            <a:ext cx="1338828" cy="3686443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vert="eaVert"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zh-TW" altLang="en-US" sz="3200" spc="600" dirty="0" smtClean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書中自有黃金屋</a:t>
            </a:r>
            <a:endParaRPr lang="en-US" altLang="zh-TW" sz="3200" spc="600" dirty="0" smtClean="0">
              <a:solidFill>
                <a:srgbClr val="FF0000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3200" spc="600" dirty="0" smtClean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梵二自有大同錄</a:t>
            </a:r>
            <a:endParaRPr lang="en-US" altLang="zh-TW" sz="3200" spc="600" dirty="0" smtClean="0">
              <a:solidFill>
                <a:srgbClr val="FF0000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2800" spc="-220" dirty="0" smtClean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萬般皆下品唯有讀書高</a:t>
            </a:r>
            <a:endParaRPr lang="zh-HK" altLang="en-US" sz="2800" spc="-220" dirty="0">
              <a:solidFill>
                <a:srgbClr val="0000FF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 rot="20020619">
            <a:off x="4333306" y="4810632"/>
            <a:ext cx="1733684" cy="477054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zh-TW" altLang="en-US" sz="2800" dirty="0" smtClean="0">
                <a:solidFill>
                  <a:prstClr val="white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三語講道</a:t>
            </a:r>
            <a:endParaRPr lang="zh-HK" altLang="en-US" sz="2800" dirty="0">
              <a:solidFill>
                <a:prstClr val="white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107962" y="1412776"/>
            <a:ext cx="5513884" cy="343170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zh-TW" sz="1100" dirty="0" smtClean="0">
              <a:latin typeface="華康儷中宋(P)" panose="02020500000000000000" pitchFamily="18" charset="-120"/>
              <a:ea typeface="華康儷中宋(P)" panose="02020500000000000000" pitchFamily="18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3200" dirty="0" smtClean="0">
                <a:latin typeface="華康儷中宋(P)" panose="02020500000000000000" pitchFamily="18" charset="-120"/>
                <a:ea typeface="華康儷中宋(P)" panose="02020500000000000000" pitchFamily="18" charset="-120"/>
              </a:rPr>
              <a:t>        </a:t>
            </a:r>
            <a:r>
              <a:rPr lang="zh-TW" altLang="en-US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三語講道五理由</a:t>
            </a:r>
            <a:endParaRPr lang="en-US" altLang="zh-TW" sz="3200" dirty="0" smtClean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US" altLang="zh-HK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1.</a:t>
            </a:r>
            <a:r>
              <a:rPr lang="zh-TW" altLang="en-US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重聽三次</a:t>
            </a:r>
            <a:r>
              <a:rPr lang="en-US" altLang="zh-TW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其樂融融</a:t>
            </a:r>
            <a:endParaRPr lang="en-US" altLang="zh-TW" sz="32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US" altLang="zh-TW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en-US" altLang="zh-TW" sz="32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2.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不擅英普</a:t>
            </a:r>
            <a:r>
              <a:rPr lang="en-US" altLang="zh-TW" sz="32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當作入門</a:t>
            </a:r>
            <a:endParaRPr lang="en-US" altLang="zh-TW" sz="3200" dirty="0" smtClean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US" altLang="zh-TW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3.</a:t>
            </a:r>
            <a:r>
              <a:rPr lang="zh-TW" altLang="en-US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掌握基礎</a:t>
            </a:r>
            <a:r>
              <a:rPr lang="en-US" altLang="zh-TW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明白英語彌撒</a:t>
            </a:r>
            <a:endParaRPr lang="en-US" altLang="zh-TW" sz="32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US" altLang="zh-TW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en-US" altLang="zh-TW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4.</a:t>
            </a:r>
            <a:r>
              <a:rPr lang="zh-TW" altLang="en-US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子女留學</a:t>
            </a:r>
            <a:r>
              <a:rPr lang="en-US" altLang="zh-TW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更易融入外地</a:t>
            </a:r>
            <a:endParaRPr lang="en-US" altLang="zh-TW" sz="3200" dirty="0" smtClean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US" altLang="zh-TW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5.</a:t>
            </a:r>
            <a:r>
              <a:rPr lang="zh-TW" altLang="en-US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海外華人</a:t>
            </a:r>
            <a:r>
              <a:rPr lang="en-US" altLang="zh-TW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可學粵</a:t>
            </a:r>
            <a:r>
              <a:rPr lang="en-US" altLang="zh-TW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32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普</a:t>
            </a:r>
            <a:endParaRPr lang="en-US" altLang="zh-TW" sz="32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zh-HK" altLang="en-US" sz="900" dirty="0">
              <a:latin typeface="華康儷中宋(P)" panose="02020500000000000000" pitchFamily="18" charset="-120"/>
              <a:ea typeface="華康儷中宋(P)" panose="02020500000000000000" pitchFamily="18" charset="-120"/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 flipH="1">
            <a:off x="6300192" y="1204623"/>
            <a:ext cx="1086445" cy="12162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441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600" dirty="0" smtClean="0"/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很</a:t>
            </a:r>
            <a:r>
              <a:rPr lang="zh-TW" altLang="zh-HK" sz="3600" dirty="0">
                <a:ea typeface="華康正顏楷體W5" panose="03000509000000000000" pitchFamily="65" charset="-120"/>
              </a:rPr>
              <a:t>喜歡聖多瑪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斯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《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朝拜</a:t>
            </a:r>
            <a:r>
              <a:rPr lang="zh-TW" altLang="zh-HK" sz="3600" dirty="0">
                <a:ea typeface="華康正顏楷體W5" panose="03000509000000000000" pitchFamily="65" charset="-120"/>
              </a:rPr>
              <a:t>聖體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頌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》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的</a:t>
            </a:r>
            <a:r>
              <a:rPr lang="zh-TW" altLang="zh-HK" sz="3600" dirty="0">
                <a:ea typeface="華康正顏楷體W5" panose="03000509000000000000" pitchFamily="65" charset="-120"/>
              </a:rPr>
              <a:t>第六段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ea typeface="華康正顏楷體W5" panose="03000509000000000000" pitchFamily="65" charset="-120"/>
              </a:rPr>
              <a:t>Pie </a:t>
            </a:r>
            <a:r>
              <a:rPr lang="en-US" altLang="zh-HK" sz="3600" dirty="0" err="1" smtClean="0">
                <a:ea typeface="華康正顏楷體W5" panose="03000509000000000000" pitchFamily="65" charset="-120"/>
              </a:rPr>
              <a:t>Pelicane</a:t>
            </a:r>
            <a:r>
              <a:rPr lang="en-US" altLang="zh-HK" sz="3600" dirty="0" smtClean="0">
                <a:ea typeface="華康正顏楷體W5" panose="03000509000000000000" pitchFamily="65" charset="-120"/>
              </a:rPr>
              <a:t>, </a:t>
            </a:r>
            <a:r>
              <a:rPr lang="en-US" altLang="zh-HK" sz="3600" dirty="0">
                <a:ea typeface="華康正顏楷體W5" panose="03000509000000000000" pitchFamily="65" charset="-120"/>
              </a:rPr>
              <a:t>Jesu </a:t>
            </a:r>
            <a:r>
              <a:rPr lang="en-US" altLang="zh-HK" sz="3600" dirty="0" err="1">
                <a:ea typeface="華康正顏楷體W5" panose="03000509000000000000" pitchFamily="65" charset="-120"/>
              </a:rPr>
              <a:t>Domine</a:t>
            </a:r>
            <a:r>
              <a:rPr lang="en-US" altLang="zh-HK" sz="3600" dirty="0" smtClean="0">
                <a:ea typeface="華康正顏楷體W5" panose="030005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主耶穌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慈悲的</a:t>
            </a:r>
            <a:r>
              <a:rPr lang="zh-TW" altLang="en-US" sz="3600" dirty="0" smtClean="0">
                <a:solidFill>
                  <a:srgbClr val="FF0000"/>
                </a:solidFill>
                <a:ea typeface="華康正顏楷體W5" panose="03000509000000000000" pitchFamily="65" charset="-120"/>
              </a:rPr>
              <a:t>柏</a:t>
            </a:r>
            <a:r>
              <a:rPr lang="zh-TW" altLang="zh-HK" sz="3600" dirty="0" smtClean="0">
                <a:solidFill>
                  <a:srgbClr val="FF0000"/>
                </a:solidFill>
                <a:ea typeface="華康正顏楷體W5" panose="03000509000000000000" pitchFamily="65" charset="-120"/>
              </a:rPr>
              <a:t>尼</a:t>
            </a:r>
            <a:r>
              <a:rPr lang="zh-TW" altLang="zh-HK" sz="36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加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鳥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,</a:t>
            </a:r>
            <a:r>
              <a:rPr lang="zh-TW" altLang="en-US" sz="3600" dirty="0" smtClean="0">
                <a:ea typeface="華康正顏楷體W5" panose="03000509000000000000" pitchFamily="65" charset="-120"/>
              </a:rPr>
              <a:t>求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用</a:t>
            </a:r>
            <a:r>
              <a:rPr lang="zh-TW" altLang="zh-HK" sz="3600" dirty="0">
                <a:ea typeface="華康正顏楷體W5" panose="03000509000000000000" pitchFamily="65" charset="-120"/>
              </a:rPr>
              <a:t>你的寶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血</a:t>
            </a:r>
            <a:endParaRPr lang="en-US" altLang="zh-TW" sz="3600" dirty="0" smtClean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潔淨</a:t>
            </a:r>
            <a:r>
              <a:rPr lang="zh-TW" altLang="zh-HK" sz="3600" dirty="0">
                <a:ea typeface="華康正顏楷體W5" panose="03000509000000000000" pitchFamily="65" charset="-120"/>
              </a:rPr>
              <a:t>我這不潔的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人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,</a:t>
            </a:r>
            <a:r>
              <a:rPr lang="zh-TW" altLang="en-US" sz="3600" dirty="0" smtClean="0">
                <a:ea typeface="華康正顏楷體W5" panose="03000509000000000000" pitchFamily="65" charset="-120"/>
              </a:rPr>
              <a:t>本來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你</a:t>
            </a:r>
            <a:r>
              <a:rPr lang="zh-TW" altLang="zh-HK" sz="3600" dirty="0">
                <a:ea typeface="華康正顏楷體W5" panose="03000509000000000000" pitchFamily="65" charset="-120"/>
              </a:rPr>
              <a:t>的一滴寶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血</a:t>
            </a:r>
            <a:endParaRPr lang="en-US" altLang="zh-TW" sz="3600" dirty="0" smtClean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已</a:t>
            </a:r>
            <a:r>
              <a:rPr lang="zh-TW" altLang="zh-HK" sz="3600" dirty="0">
                <a:ea typeface="華康正顏楷體W5" panose="03000509000000000000" pitchFamily="65" charset="-120"/>
              </a:rPr>
              <a:t>可拯救整個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世界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……</a:t>
            </a:r>
            <a:endParaRPr lang="zh-TW" altLang="zh-HK" sz="3600" dirty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正顏楷體W5" panose="03000509000000000000" pitchFamily="65" charset="-120"/>
              </a:rPr>
              <a:t>伯尼加鳥的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故事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我</a:t>
            </a:r>
            <a:r>
              <a:rPr lang="zh-TW" altLang="zh-HK" sz="3600" dirty="0">
                <a:ea typeface="華康正顏楷體W5" panose="03000509000000000000" pitchFamily="65" charset="-120"/>
              </a:rPr>
              <a:t>初中二時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聽起來</a:t>
            </a:r>
            <a:endParaRPr lang="en-US" altLang="zh-TW" sz="3600" dirty="0" smtClean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就</a:t>
            </a:r>
            <a:r>
              <a:rPr lang="zh-TW" altLang="zh-HK" sz="3600" dirty="0">
                <a:ea typeface="華康正顏楷體W5" panose="03000509000000000000" pitchFamily="65" charset="-120"/>
              </a:rPr>
              <a:t>有一種莫明的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感動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.</a:t>
            </a:r>
            <a:endParaRPr lang="zh-TW" altLang="zh-HK" sz="3600" dirty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正顏楷體W5" panose="03000509000000000000" pitchFamily="65" charset="-120"/>
              </a:rPr>
              <a:t>傳說牠是</a:t>
            </a:r>
            <a:r>
              <a:rPr lang="zh-TW" altLang="zh-HK" sz="36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用自己胸脯的鮮血來喂養孩子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的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多麼</a:t>
            </a:r>
            <a:r>
              <a:rPr lang="zh-TW" altLang="zh-HK" sz="3600" dirty="0">
                <a:ea typeface="華康正顏楷體W5" panose="03000509000000000000" pitchFamily="65" charset="-120"/>
              </a:rPr>
              <a:t>像耶穌用聖體聖血來養育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我們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!</a:t>
            </a:r>
            <a:endParaRPr lang="zh-TW" altLang="zh-HK" sz="3600" dirty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正顏楷體W5" panose="03000509000000000000" pitchFamily="65" charset="-120"/>
              </a:rPr>
              <a:t>又傳說從前母親生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孩子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往往</a:t>
            </a:r>
            <a:r>
              <a:rPr lang="zh-TW" altLang="zh-HK" sz="3600" dirty="0">
                <a:ea typeface="華康正顏楷體W5" panose="03000509000000000000" pitchFamily="65" charset="-120"/>
              </a:rPr>
              <a:t>要冒著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生命</a:t>
            </a:r>
            <a:endParaRPr lang="en-US" altLang="zh-TW" sz="3600" dirty="0" smtClean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的危險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所以</a:t>
            </a:r>
            <a:r>
              <a:rPr lang="zh-TW" altLang="zh-HK" sz="3600" dirty="0">
                <a:ea typeface="華康正顏楷體W5" panose="03000509000000000000" pitchFamily="65" charset="-120"/>
              </a:rPr>
              <a:t>我們的生日才叫</a:t>
            </a:r>
            <a:r>
              <a:rPr lang="zh-TW" altLang="zh-HK" sz="36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母難</a:t>
            </a:r>
            <a:r>
              <a:rPr lang="zh-TW" altLang="zh-HK" sz="3600" dirty="0" smtClean="0">
                <a:solidFill>
                  <a:srgbClr val="FF0000"/>
                </a:solidFill>
                <a:ea typeface="華康正顏楷體W5" panose="03000509000000000000" pitchFamily="65" charset="-120"/>
              </a:rPr>
              <a:t>日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.</a:t>
            </a:r>
            <a:endParaRPr lang="zh-HK" altLang="en-US" sz="3600" dirty="0"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887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304" y="32048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3600" dirty="0" smtClean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這</a:t>
            </a:r>
            <a:r>
              <a:rPr lang="zh-TW" altLang="zh-HK" sz="3600" dirty="0">
                <a:ea typeface="華康正顏楷體W5" panose="03000509000000000000" pitchFamily="65" charset="-120"/>
              </a:rPr>
              <a:t>不也是耶穌所做的嗎</a:t>
            </a:r>
            <a:r>
              <a:rPr lang="en-US" altLang="zh-TW" sz="3600" dirty="0">
                <a:ea typeface="華康正顏楷體W5" panose="03000509000000000000" pitchFamily="65" charset="-120"/>
              </a:rPr>
              <a:t>?</a:t>
            </a:r>
            <a:endParaRPr lang="zh-TW" altLang="zh-HK" sz="3600" dirty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3600" dirty="0">
                <a:ea typeface="華康正顏楷體W5" panose="03000509000000000000" pitchFamily="65" charset="-120"/>
              </a:rPr>
              <a:t>看看白居易的《燕詩》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zh-HK" sz="3400" spc="3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青</a:t>
            </a:r>
            <a:r>
              <a:rPr lang="zh-TW" altLang="zh-HK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蟲不易捕</a:t>
            </a:r>
            <a:r>
              <a:rPr lang="en-US" altLang="zh-TW" sz="3400" spc="3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400" spc="3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黃</a:t>
            </a:r>
            <a:r>
              <a:rPr lang="zh-TW" altLang="zh-HK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口無飽期</a:t>
            </a:r>
            <a:r>
              <a:rPr lang="en-US" altLang="zh-TW" sz="3400" spc="3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zh-HK" sz="3400" spc="3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嘴</a:t>
            </a:r>
            <a:r>
              <a:rPr lang="zh-TW" altLang="zh-HK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爪雖欲弊</a:t>
            </a:r>
            <a:r>
              <a:rPr lang="en-US" altLang="zh-TW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心力不知疲</a:t>
            </a:r>
            <a:r>
              <a:rPr lang="en-US" altLang="zh-TW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endParaRPr lang="zh-TW" altLang="zh-HK" sz="3400" spc="3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辛勤三十日</a:t>
            </a:r>
            <a:r>
              <a:rPr lang="en-US" altLang="zh-TW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母瘦雛漸肥</a:t>
            </a:r>
            <a:r>
              <a:rPr lang="en-US" altLang="zh-TW" sz="3400" spc="3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3400" spc="3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正顏楷體W5" panose="03000509000000000000" pitchFamily="65" charset="-120"/>
              </a:rPr>
              <a:t>耶穌為了我們</a:t>
            </a:r>
            <a:r>
              <a:rPr lang="en-US" altLang="zh-TW" sz="3600" dirty="0">
                <a:ea typeface="華康正顏楷體W5" panose="03000509000000000000" pitchFamily="65" charset="-120"/>
              </a:rPr>
              <a:t>,</a:t>
            </a:r>
            <a:r>
              <a:rPr lang="zh-TW" altLang="zh-HK" sz="3600" dirty="0">
                <a:ea typeface="華康正顏楷體W5" panose="03000509000000000000" pitchFamily="65" charset="-120"/>
              </a:rPr>
              <a:t>又何止「主瘦人漸肥」</a:t>
            </a:r>
            <a:r>
              <a:rPr lang="en-US" altLang="zh-TW" sz="3600" dirty="0">
                <a:ea typeface="華康正顏楷體W5" panose="03000509000000000000" pitchFamily="65" charset="-120"/>
              </a:rPr>
              <a:t>?</a:t>
            </a:r>
            <a:endParaRPr lang="zh-TW" altLang="zh-HK" sz="3600" dirty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正顏楷體W5" panose="03000509000000000000" pitchFamily="65" charset="-120"/>
              </a:rPr>
              <a:t>又想起春秋戰國名臣</a:t>
            </a:r>
            <a:r>
              <a:rPr lang="zh-TW" altLang="en-US" sz="3600" dirty="0" smtClean="0">
                <a:solidFill>
                  <a:srgbClr val="FF0000"/>
                </a:solidFill>
                <a:ea typeface="華康正顏楷體W5" panose="03000509000000000000" pitchFamily="65" charset="-120"/>
              </a:rPr>
              <a:t>介之推</a:t>
            </a:r>
            <a:r>
              <a:rPr lang="zh-TW" altLang="zh-HK" sz="3600" dirty="0">
                <a:ea typeface="華康正顏楷體W5" panose="03000509000000000000" pitchFamily="65" charset="-120"/>
              </a:rPr>
              <a:t>的故事</a:t>
            </a:r>
            <a:r>
              <a:rPr lang="en-US" altLang="zh-TW" sz="3600" dirty="0" smtClean="0">
                <a:ea typeface="華康正顏楷體W5" panose="03000509000000000000" pitchFamily="65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他</a:t>
            </a:r>
            <a:r>
              <a:rPr lang="zh-TW" altLang="zh-HK" sz="3600" dirty="0">
                <a:ea typeface="華康正顏楷體W5" panose="03000509000000000000" pitchFamily="65" charset="-120"/>
              </a:rPr>
              <a:t>追隨公子重耳十九年</a:t>
            </a:r>
            <a:r>
              <a:rPr lang="en-US" altLang="zh-TW" sz="3600" dirty="0">
                <a:ea typeface="華康正顏楷體W5" panose="030005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正顏楷體W5" panose="03000509000000000000" pitchFamily="65" charset="-120"/>
              </a:rPr>
              <a:t>「割股啖君」</a:t>
            </a:r>
            <a:r>
              <a:rPr lang="en-US" altLang="zh-TW" sz="3600" dirty="0">
                <a:ea typeface="華康正顏楷體W5" panose="03000509000000000000" pitchFamily="65" charset="-120"/>
              </a:rPr>
              <a:t>,</a:t>
            </a:r>
            <a:r>
              <a:rPr lang="zh-TW" altLang="zh-HK" sz="3600" dirty="0">
                <a:ea typeface="華康正顏楷體W5" panose="03000509000000000000" pitchFamily="65" charset="-120"/>
              </a:rPr>
              <a:t>把自己大腿的肉割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下來</a:t>
            </a:r>
            <a:endParaRPr lang="en-US" altLang="zh-TW" sz="3600" dirty="0" smtClean="0"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正顏楷體W5" panose="03000509000000000000" pitchFamily="65" charset="-120"/>
              </a:rPr>
              <a:t>給</a:t>
            </a:r>
            <a:r>
              <a:rPr lang="zh-TW" altLang="zh-HK" sz="3600" dirty="0">
                <a:ea typeface="華康正顏楷體W5" panose="03000509000000000000" pitchFamily="65" charset="-120"/>
              </a:rPr>
              <a:t>重耳吃</a:t>
            </a:r>
            <a:r>
              <a:rPr lang="en-US" altLang="zh-TW" sz="3600" dirty="0">
                <a:ea typeface="華康正顏楷體W5" panose="03000509000000000000" pitchFamily="65" charset="-120"/>
              </a:rPr>
              <a:t>,</a:t>
            </a:r>
            <a:r>
              <a:rPr lang="zh-TW" altLang="zh-HK" sz="3600" dirty="0">
                <a:ea typeface="華康正顏楷體W5" panose="03000509000000000000" pitchFamily="65" charset="-120"/>
              </a:rPr>
              <a:t>終使重耳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成</a:t>
            </a:r>
            <a:r>
              <a:rPr lang="zh-TW" altLang="en-US" sz="3600" dirty="0" smtClean="0">
                <a:ea typeface="華康正顏楷體W5" panose="03000509000000000000" pitchFamily="65" charset="-120"/>
              </a:rPr>
              <a:t>為</a:t>
            </a:r>
            <a:r>
              <a:rPr lang="zh-TW" altLang="zh-HK" sz="3600" dirty="0" smtClean="0">
                <a:ea typeface="華康正顏楷體W5" panose="03000509000000000000" pitchFamily="65" charset="-120"/>
              </a:rPr>
              <a:t>一代</a:t>
            </a:r>
            <a:r>
              <a:rPr lang="zh-TW" altLang="zh-HK" sz="3600" dirty="0">
                <a:ea typeface="華康正顏楷體W5" panose="03000509000000000000" pitchFamily="65" charset="-120"/>
              </a:rPr>
              <a:t>名君</a:t>
            </a:r>
            <a:r>
              <a:rPr lang="zh-TW" altLang="en-US" sz="3600" dirty="0">
                <a:solidFill>
                  <a:srgbClr val="FF0000"/>
                </a:solidFill>
                <a:ea typeface="華康正顏楷體W5" panose="03000509000000000000" pitchFamily="65" charset="-120"/>
              </a:rPr>
              <a:t>晉文公</a:t>
            </a:r>
            <a:r>
              <a:rPr lang="en-US" altLang="zh-TW" sz="1600" dirty="0" smtClean="0"/>
              <a:t>.</a:t>
            </a:r>
            <a:endParaRPr lang="zh-TW" altLang="zh-HK" sz="1600" dirty="0"/>
          </a:p>
        </p:txBody>
      </p:sp>
    </p:spTree>
    <p:extLst>
      <p:ext uri="{BB962C8B-B14F-4D97-AF65-F5344CB8AC3E}">
        <p14:creationId xmlns="" xmlns:p14="http://schemas.microsoft.com/office/powerpoint/2010/main" val="382756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4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耶穌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為了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我們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何止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「割股啖人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」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簡直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是為了我們而犧牲了全部的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自己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把自己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獻</a:t>
            </a:r>
            <a:r>
              <a:rPr lang="zh-TW" altLang="en-US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為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「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全燔之祭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」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;</a:t>
            </a:r>
            <a:endParaRPr lang="zh-TW" altLang="zh-HK" sz="36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我們</a:t>
            </a:r>
            <a:r>
              <a:rPr lang="en-US" altLang="zh-TW" sz="3600" dirty="0" smtClean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我們</a:t>
            </a:r>
            <a:r>
              <a:rPr lang="zh-TW" altLang="zh-HK" sz="3600" dirty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全</a:t>
            </a:r>
            <a:r>
              <a:rPr lang="zh-TW" altLang="zh-HK" sz="3600" dirty="0" smtClean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人類</a:t>
            </a:r>
            <a:r>
              <a:rPr lang="en-US" altLang="zh-TW" sz="3600" dirty="0" smtClean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又</a:t>
            </a:r>
            <a:r>
              <a:rPr lang="zh-TW" altLang="zh-HK" sz="3600" dirty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成就了</a:t>
            </a:r>
            <a:r>
              <a:rPr lang="zh-TW" altLang="zh-HK" sz="3600" dirty="0" smtClean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什麼</a:t>
            </a:r>
            <a:r>
              <a:rPr lang="en-US" altLang="zh-TW" sz="3600" dirty="0" smtClean="0">
                <a:solidFill>
                  <a:srgbClr val="0000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?</a:t>
            </a:r>
            <a:endParaRPr lang="zh-TW" altLang="zh-HK" sz="3600" dirty="0">
              <a:solidFill>
                <a:srgbClr val="0000FF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看到今日世界的亂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象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及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最近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所謂</a:t>
            </a:r>
            <a:endParaRPr lang="en-US" altLang="zh-TW" sz="36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「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聖地」的「</a:t>
            </a:r>
            <a:r>
              <a:rPr lang="zh-TW" altLang="zh-HK" sz="36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以巴之戰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」的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慘絕人寰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我問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: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究竟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信了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耶穌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以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耶穌為動力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的</a:t>
            </a:r>
            <a:endParaRPr lang="en-US" altLang="zh-TW" sz="36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信徒或國家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又</a:t>
            </a:r>
            <a:r>
              <a:rPr lang="zh-TW" altLang="zh-HK" sz="36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能做什麼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或</a:t>
            </a:r>
            <a:r>
              <a:rPr lang="zh-TW" altLang="zh-HK" sz="36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該做</a:t>
            </a:r>
            <a:r>
              <a:rPr lang="zh-TW" altLang="zh-HK" sz="3600" dirty="0" smtClean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什麼</a:t>
            </a:r>
            <a:r>
              <a:rPr lang="en-US" altLang="zh-TW" sz="3600" dirty="0" smtClean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?</a:t>
            </a:r>
            <a:endParaRPr lang="zh-TW" altLang="zh-HK" sz="3600" dirty="0">
              <a:solidFill>
                <a:srgbClr val="FF0000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耶穌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謝謝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你用你的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血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洗淨我們</a:t>
            </a:r>
            <a:endParaRPr lang="en-US" altLang="zh-TW" sz="36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每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個人的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罪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;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更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求你洗淨整個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世界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還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我們一個慈悲的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天下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一個</a:t>
            </a:r>
            <a:r>
              <a:rPr lang="zh-TW" altLang="zh-HK" sz="36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朗朗的</a:t>
            </a:r>
            <a:r>
              <a:rPr lang="zh-TW" altLang="zh-HK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乾坤</a:t>
            </a:r>
            <a:r>
              <a:rPr lang="en-US" altLang="zh-TW" sz="36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.</a:t>
            </a:r>
            <a:endParaRPr lang="zh-TW" altLang="zh-HK" sz="36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56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5411"/>
            <a:ext cx="9144000" cy="6662589"/>
          </a:xfrm>
        </p:spPr>
        <p:txBody>
          <a:bodyPr/>
          <a:lstStyle/>
          <a:p>
            <a:pPr marL="0" indent="0" algn="just" eaLnBrk="1">
              <a:lnSpc>
                <a:spcPts val="300"/>
              </a:lnSpc>
              <a:spcBef>
                <a:spcPts val="0"/>
              </a:spcBef>
              <a:buNone/>
            </a:pPr>
            <a:endParaRPr lang="en-US" altLang="zh-TW" sz="3600" dirty="0" smtClean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0" indent="0" algn="just" eaLnBrk="1">
              <a:lnSpc>
                <a:spcPts val="1000"/>
              </a:lnSpc>
              <a:spcBef>
                <a:spcPts val="0"/>
              </a:spcBef>
              <a:buNone/>
            </a:pPr>
            <a:endParaRPr lang="en-US" altLang="zh-TW" sz="3600" dirty="0" smtClean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恭讀出谷紀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24:3-8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那時候，梅瑟下來，將上主的一切話和誡命，講述給百姓聽；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眾百姓都同聲回答說：「凡上主所吩咐的話，我們全要奉行。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梅瑟於是將上主的一切話，記錄下來。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第二天清早，梅瑟在山下，立了一座祭壇，又按以色列十二支派，立了十二根石柱，又派了以色列子民的一些青年人，去奉獻全燔祭，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/>
            </a:extLst>
          </p:cNvPr>
          <p:cNvSpPr txBox="1"/>
          <p:nvPr/>
        </p:nvSpPr>
        <p:spPr>
          <a:xfrm>
            <a:off x="7481888" y="6257925"/>
            <a:ext cx="1655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 </a:t>
            </a:r>
          </a:p>
          <a:p>
            <a:pPr>
              <a:spcBef>
                <a:spcPts val="0"/>
              </a:spcBef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很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喜歡聖多瑪斯「朝拜聖體頌」的第六段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3600" dirty="0"/>
              <a:t>I like very much the sixth verse of the hymn </a:t>
            </a:r>
            <a:r>
              <a:rPr lang="en-US" altLang="zh-HK" sz="4000" dirty="0" err="1" smtClean="0">
                <a:latin typeface="Martina" pitchFamily="2" charset="0"/>
              </a:rPr>
              <a:t>Adoro</a:t>
            </a:r>
            <a:r>
              <a:rPr lang="en-US" altLang="zh-HK" sz="4000" dirty="0" smtClean="0">
                <a:latin typeface="Martina" pitchFamily="2" charset="0"/>
              </a:rPr>
              <a:t> </a:t>
            </a:r>
            <a:r>
              <a:rPr lang="en-US" altLang="zh-HK" sz="4000" dirty="0" err="1" smtClean="0">
                <a:latin typeface="Martina" pitchFamily="2" charset="0"/>
              </a:rPr>
              <a:t>Te</a:t>
            </a:r>
            <a:r>
              <a:rPr lang="en-US" altLang="zh-HK" sz="4000" dirty="0" smtClean="0">
                <a:latin typeface="Martina" pitchFamily="2" charset="0"/>
              </a:rPr>
              <a:t> Devote </a:t>
            </a:r>
            <a:r>
              <a:rPr lang="en-US" altLang="zh-HK" sz="2800" dirty="0" smtClean="0"/>
              <a:t>(</a:t>
            </a:r>
            <a:r>
              <a:rPr lang="en-US" altLang="zh-HK" sz="2800" spc="-150" dirty="0" smtClean="0"/>
              <a:t>by </a:t>
            </a:r>
            <a:r>
              <a:rPr lang="en-US" altLang="zh-HK" sz="2800" spc="-150" dirty="0" err="1" smtClean="0"/>
              <a:t>St.Thomas</a:t>
            </a:r>
            <a:r>
              <a:rPr lang="en-US" altLang="zh-HK" sz="2800" spc="-150" dirty="0" smtClean="0"/>
              <a:t> Aquinas</a:t>
            </a:r>
            <a:r>
              <a:rPr lang="en-US" altLang="zh-HK" sz="28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zh-HK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主耶穌，慈悲</a:t>
            </a:r>
            <a:r>
              <a:rPr lang="zh-HK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柏</a:t>
            </a:r>
            <a:r>
              <a:rPr lang="zh-HK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尼</a:t>
            </a:r>
            <a:r>
              <a:rPr lang="zh-HK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加</a:t>
            </a:r>
            <a:r>
              <a:rPr lang="zh-HK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鳥</a:t>
            </a:r>
            <a:endParaRPr lang="en-US" altLang="zh-HK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3600" dirty="0" smtClean="0">
                <a:solidFill>
                  <a:srgbClr val="0000FF"/>
                </a:solidFill>
                <a:latin typeface="Martina" pitchFamily="2" charset="0"/>
              </a:rPr>
              <a:t>Pie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Pelicane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, Jesu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Domine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3600" dirty="0" smtClean="0"/>
              <a:t>Lord </a:t>
            </a:r>
            <a:r>
              <a:rPr lang="en-US" altLang="zh-HK" sz="3600" dirty="0"/>
              <a:t>Jesus, </a:t>
            </a:r>
            <a:r>
              <a:rPr lang="en-US" altLang="zh-HK" sz="3600" dirty="0">
                <a:solidFill>
                  <a:srgbClr val="FF0000"/>
                </a:solidFill>
              </a:rPr>
              <a:t>Good </a:t>
            </a:r>
            <a:r>
              <a:rPr lang="en-US" altLang="zh-HK" sz="3600" b="1" dirty="0" smtClean="0">
                <a:solidFill>
                  <a:srgbClr val="FF0000"/>
                </a:solidFill>
              </a:rPr>
              <a:t>Pelican</a:t>
            </a:r>
          </a:p>
          <a:p>
            <a:pPr>
              <a:spcBef>
                <a:spcPts val="0"/>
              </a:spcBef>
            </a:pP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用你的寶血，潔淨我這不潔的人</a:t>
            </a:r>
          </a:p>
          <a:p>
            <a:pPr>
              <a:spcBef>
                <a:spcPts val="0"/>
              </a:spcBef>
            </a:pPr>
            <a:r>
              <a:rPr lang="en-US" altLang="zh-HK" sz="3600" dirty="0" smtClean="0">
                <a:solidFill>
                  <a:srgbClr val="0000FF"/>
                </a:solidFill>
                <a:latin typeface="Martina" pitchFamily="2" charset="0"/>
              </a:rPr>
              <a:t>Me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immundum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munda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tuo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 </a:t>
            </a:r>
            <a:r>
              <a:rPr lang="en-US" altLang="zh-HK" sz="3600" dirty="0" smtClean="0">
                <a:solidFill>
                  <a:srgbClr val="0000FF"/>
                </a:solidFill>
                <a:latin typeface="Martina" pitchFamily="2" charset="0"/>
              </a:rPr>
              <a:t>Sanguine:</a:t>
            </a:r>
            <a:endParaRPr lang="zh-TW" altLang="zh-HK" sz="3600" dirty="0">
              <a:solidFill>
                <a:srgbClr val="0000FF"/>
              </a:solidFill>
              <a:latin typeface="Martina" pitchFamily="2" charset="0"/>
            </a:endParaRPr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Wash </a:t>
            </a:r>
            <a:r>
              <a:rPr lang="en-US" altLang="zh-HK" sz="3600" dirty="0"/>
              <a:t>away my </a:t>
            </a:r>
            <a:r>
              <a:rPr lang="en-US" altLang="zh-HK" sz="3600" dirty="0" smtClean="0"/>
              <a:t>sin </a:t>
            </a:r>
            <a:r>
              <a:rPr lang="en-US" altLang="zh-HK" sz="3600" dirty="0"/>
              <a:t>and </a:t>
            </a:r>
            <a:endParaRPr lang="en-US" altLang="zh-HK" sz="3600" dirty="0" smtClean="0"/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    cleanse </a:t>
            </a:r>
            <a:r>
              <a:rPr lang="en-US" altLang="zh-HK" sz="3600" dirty="0"/>
              <a:t>me with your </a:t>
            </a:r>
            <a:r>
              <a:rPr lang="en-US" altLang="zh-HK" sz="3600" dirty="0" smtClean="0"/>
              <a:t>blood	</a:t>
            </a:r>
            <a:endParaRPr lang="zh-TW" altLang="zh-HK" sz="3600" dirty="0"/>
          </a:p>
          <a:p>
            <a:endParaRPr lang="en-US" altLang="zh-HK" sz="3600" dirty="0"/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</p:spPr>
        <p:txBody>
          <a:bodyPr/>
          <a:lstStyle/>
          <a:p>
            <a:endParaRPr lang="en-US" altLang="zh-TW" sz="3600" dirty="0" smtClean="0"/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的一滴寶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血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已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可拯救整個世界</a:t>
            </a:r>
          </a:p>
          <a:p>
            <a:r>
              <a:rPr lang="en-US" altLang="zh-HK" sz="3600" dirty="0" err="1" smtClean="0">
                <a:solidFill>
                  <a:srgbClr val="0000FF"/>
                </a:solidFill>
                <a:latin typeface="Martina" pitchFamily="2" charset="0"/>
              </a:rPr>
              <a:t>Cujus</a:t>
            </a:r>
            <a:r>
              <a:rPr lang="en-US" altLang="zh-HK" sz="3600" dirty="0" smtClean="0">
                <a:solidFill>
                  <a:srgbClr val="0000FF"/>
                </a:solidFill>
                <a:latin typeface="Martina" pitchFamily="2" charset="0"/>
              </a:rPr>
              <a:t>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una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stilla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salvum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facere</a:t>
            </a:r>
            <a:endParaRPr lang="zh-TW" altLang="zh-HK" sz="3600" dirty="0">
              <a:solidFill>
                <a:srgbClr val="0000FF"/>
              </a:solidFill>
              <a:latin typeface="Martina" pitchFamily="2" charset="0"/>
            </a:endParaRPr>
          </a:p>
          <a:p>
            <a:pPr>
              <a:spcBef>
                <a:spcPts val="0"/>
              </a:spcBef>
            </a:pPr>
            <a:r>
              <a:rPr lang="en-US" altLang="zh-HK" sz="3600" dirty="0" err="1" smtClean="0">
                <a:solidFill>
                  <a:srgbClr val="0000FF"/>
                </a:solidFill>
                <a:latin typeface="Martina" pitchFamily="2" charset="0"/>
              </a:rPr>
              <a:t>Totum</a:t>
            </a:r>
            <a:r>
              <a:rPr lang="en-US" altLang="zh-HK" sz="3600" dirty="0" smtClean="0">
                <a:solidFill>
                  <a:srgbClr val="0000FF"/>
                </a:solidFill>
                <a:latin typeface="Martina" pitchFamily="2" charset="0"/>
              </a:rPr>
              <a:t>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mundum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 quit ab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omni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 </a:t>
            </a:r>
            <a:r>
              <a:rPr lang="en-US" altLang="zh-HK" sz="3600" dirty="0" err="1">
                <a:solidFill>
                  <a:srgbClr val="0000FF"/>
                </a:solidFill>
                <a:latin typeface="Martina" pitchFamily="2" charset="0"/>
              </a:rPr>
              <a:t>scelere</a:t>
            </a:r>
            <a:r>
              <a:rPr lang="en-US" altLang="zh-HK" sz="3600" dirty="0">
                <a:solidFill>
                  <a:srgbClr val="0000FF"/>
                </a:solidFill>
                <a:latin typeface="Martina" pitchFamily="2" charset="0"/>
              </a:rPr>
              <a:t>.</a:t>
            </a:r>
            <a:endParaRPr lang="zh-TW" altLang="zh-HK" sz="3600" dirty="0">
              <a:solidFill>
                <a:srgbClr val="0000FF"/>
              </a:solidFill>
              <a:latin typeface="Martina" pitchFamily="2" charset="0"/>
            </a:endParaRPr>
          </a:p>
          <a:p>
            <a:r>
              <a:rPr lang="en-US" altLang="zh-HK" sz="3600" dirty="0"/>
              <a:t>One drop of your blood</a:t>
            </a:r>
            <a:endParaRPr lang="zh-TW" altLang="zh-HK" sz="3600" dirty="0"/>
          </a:p>
          <a:p>
            <a:pPr>
              <a:spcAft>
                <a:spcPts val="1200"/>
              </a:spcAft>
            </a:pPr>
            <a:r>
              <a:rPr lang="en-US" altLang="zh-HK" sz="3600" dirty="0" smtClean="0"/>
              <a:t>can </a:t>
            </a:r>
            <a:r>
              <a:rPr lang="en-US" altLang="zh-HK" sz="3600" dirty="0"/>
              <a:t>free the entire </a:t>
            </a:r>
            <a:r>
              <a:rPr lang="en-US" altLang="zh-HK" sz="3600" dirty="0" smtClean="0"/>
              <a:t>world </a:t>
            </a:r>
            <a:r>
              <a:rPr lang="en-US" altLang="zh-HK" sz="3600" dirty="0"/>
              <a:t>of its </a:t>
            </a:r>
            <a:r>
              <a:rPr lang="en-US" altLang="zh-HK" sz="3600" dirty="0" smtClean="0"/>
              <a:t>sins.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柏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尼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加鳥的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故事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初中二時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聽來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就有一種莫明的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感動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US" altLang="zh-HK" sz="3600" dirty="0"/>
              <a:t>When I first heard the story of the </a:t>
            </a:r>
            <a:r>
              <a:rPr lang="en-US" altLang="zh-HK" sz="3600" dirty="0">
                <a:solidFill>
                  <a:srgbClr val="FF0000"/>
                </a:solidFill>
              </a:rPr>
              <a:t>Pelican</a:t>
            </a:r>
            <a:r>
              <a:rPr lang="en-US" altLang="zh-HK" sz="3600" dirty="0"/>
              <a:t> </a:t>
            </a:r>
            <a:endParaRPr lang="en-US" altLang="zh-HK" sz="3600" dirty="0" smtClean="0"/>
          </a:p>
          <a:p>
            <a:r>
              <a:rPr lang="en-US" altLang="zh-HK" sz="3600" dirty="0" smtClean="0"/>
              <a:t>in </a:t>
            </a:r>
            <a:r>
              <a:rPr lang="en-US" altLang="zh-HK" sz="3600" dirty="0"/>
              <a:t>Form II, I was </a:t>
            </a:r>
            <a:r>
              <a:rPr lang="en-US" altLang="zh-HK" sz="3600" dirty="0" smtClean="0"/>
              <a:t>very </a:t>
            </a:r>
            <a:r>
              <a:rPr lang="en-US" altLang="zh-HK" sz="3600" dirty="0" err="1" smtClean="0"/>
              <a:t>very</a:t>
            </a:r>
            <a:r>
              <a:rPr lang="en-US" altLang="zh-HK" sz="3600" dirty="0" smtClean="0"/>
              <a:t> touched.</a:t>
            </a:r>
            <a:endParaRPr lang="zh-TW" altLang="zh-H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傳說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牠是用自己胸脯的鮮血來喂養孩子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US" altLang="zh-HK" sz="3600" dirty="0"/>
              <a:t>Legend had it that a pelican used the </a:t>
            </a:r>
            <a:r>
              <a:rPr lang="en-US" altLang="zh-HK" sz="3600" dirty="0">
                <a:solidFill>
                  <a:srgbClr val="FF0000"/>
                </a:solidFill>
              </a:rPr>
              <a:t>blood from its chest to feed its </a:t>
            </a:r>
            <a:r>
              <a:rPr lang="en-US" altLang="zh-HK" sz="3600" dirty="0" smtClean="0">
                <a:solidFill>
                  <a:srgbClr val="FF0000"/>
                </a:solidFill>
              </a:rPr>
              <a:t>chicks.</a:t>
            </a:r>
            <a:endParaRPr lang="zh-TW" altLang="zh-HK" sz="3600" dirty="0">
              <a:solidFill>
                <a:srgbClr val="FF0000"/>
              </a:solidFill>
            </a:endParaRP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多麼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像耶穌用聖體聖血來養育我們！</a:t>
            </a:r>
          </a:p>
          <a:p>
            <a:r>
              <a:rPr lang="en-US" altLang="zh-HK" sz="3600" dirty="0"/>
              <a:t>How similar this is to how Jesus feeds us with His sacred Body and Blood!</a:t>
            </a:r>
            <a:endParaRPr lang="zh-TW" altLang="zh-HK" sz="3600" dirty="0"/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又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傳說從前母親生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孩子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往往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要冒著生命的危險，</a:t>
            </a:r>
          </a:p>
          <a:p>
            <a:r>
              <a:rPr lang="en-US" altLang="zh-HK" sz="3600" dirty="0"/>
              <a:t>There was also a saying that when mothers go through their childbirth </a:t>
            </a:r>
            <a:r>
              <a:rPr lang="en-US" altLang="zh-HK" sz="3600" dirty="0" err="1"/>
              <a:t>labour</a:t>
            </a:r>
            <a:r>
              <a:rPr lang="en-US" altLang="zh-HK" sz="3600" dirty="0"/>
              <a:t>, they were similarly </a:t>
            </a:r>
            <a:r>
              <a:rPr lang="en-US" altLang="zh-HK" sz="3600" dirty="0">
                <a:solidFill>
                  <a:srgbClr val="FF0000"/>
                </a:solidFill>
              </a:rPr>
              <a:t>risked their own lives.</a:t>
            </a:r>
            <a:endParaRPr lang="zh-TW" altLang="zh-HK" sz="3600" dirty="0">
              <a:solidFill>
                <a:srgbClr val="FF0000"/>
              </a:solidFill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</p:spPr>
        <p:txBody>
          <a:bodyPr/>
          <a:lstStyle/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所以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我們的生日才叫母難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日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3600" dirty="0"/>
              <a:t>Hence we refer to birthdays as </a:t>
            </a:r>
            <a:endParaRPr lang="en-US" altLang="zh-HK" sz="36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3600" dirty="0" smtClean="0"/>
              <a:t>the </a:t>
            </a:r>
            <a:r>
              <a:rPr lang="en-US" altLang="zh-HK" sz="3600" dirty="0">
                <a:solidFill>
                  <a:srgbClr val="FF0000"/>
                </a:solidFill>
              </a:rPr>
              <a:t>Day of Mother’s suffering</a:t>
            </a:r>
            <a:endParaRPr lang="zh-TW" altLang="zh-HK" sz="36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不也是耶穌所做的嗎？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3600" dirty="0"/>
              <a:t>Isn’t this also true of what Jesus did?</a:t>
            </a:r>
            <a:endParaRPr lang="zh-TW" altLang="zh-HK" sz="3600" dirty="0"/>
          </a:p>
          <a:p>
            <a:pPr>
              <a:spcBef>
                <a:spcPts val="0"/>
              </a:spcBef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看看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白居易的《燕詩》</a:t>
            </a:r>
          </a:p>
          <a:p>
            <a:pPr>
              <a:spcBef>
                <a:spcPts val="0"/>
              </a:spcBef>
            </a:pPr>
            <a:r>
              <a:rPr lang="en-US" altLang="zh-HK" sz="3600" dirty="0"/>
              <a:t>In his poem </a:t>
            </a:r>
            <a:r>
              <a:rPr lang="en-US" altLang="zh-HK" sz="3600" dirty="0">
                <a:solidFill>
                  <a:srgbClr val="0000FF"/>
                </a:solidFill>
              </a:rPr>
              <a:t>Ode to the Swallow</a:t>
            </a:r>
            <a:r>
              <a:rPr lang="en-US" altLang="zh-HK" sz="3600" b="1" dirty="0"/>
              <a:t>, </a:t>
            </a:r>
            <a:endParaRPr lang="en-US" altLang="zh-HK" sz="3600" b="1" dirty="0" smtClean="0"/>
          </a:p>
          <a:p>
            <a:pPr>
              <a:spcBef>
                <a:spcPts val="0"/>
              </a:spcBef>
            </a:pPr>
            <a:r>
              <a:rPr lang="en-US" altLang="zh-HK" sz="3600" dirty="0" smtClean="0">
                <a:solidFill>
                  <a:srgbClr val="FF0000"/>
                </a:solidFill>
              </a:rPr>
              <a:t>Bai </a:t>
            </a:r>
            <a:r>
              <a:rPr lang="en-US" altLang="zh-HK" sz="3600" dirty="0" err="1">
                <a:solidFill>
                  <a:srgbClr val="FF0000"/>
                </a:solidFill>
              </a:rPr>
              <a:t>Ju</a:t>
            </a:r>
            <a:r>
              <a:rPr lang="en-US" altLang="zh-HK" sz="3600" dirty="0">
                <a:solidFill>
                  <a:srgbClr val="FF0000"/>
                </a:solidFill>
              </a:rPr>
              <a:t> Yi </a:t>
            </a:r>
            <a:r>
              <a:rPr lang="en-US" altLang="zh-HK" sz="3600" dirty="0"/>
              <a:t>writes of a mother’s sacrifice</a:t>
            </a:r>
            <a:r>
              <a:rPr lang="en-US" altLang="zh-HK" sz="3600" dirty="0" smtClean="0"/>
              <a:t>.</a:t>
            </a:r>
            <a:endParaRPr lang="zh-TW" altLang="zh-HK" sz="3600" dirty="0"/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</p:spPr>
        <p:txBody>
          <a:bodyPr/>
          <a:lstStyle/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青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蟲不易捕，黃口無飽期；嘴爪雖欲弊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，</a:t>
            </a:r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Aft>
                <a:spcPts val="600"/>
              </a:spcAft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心力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不知疲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。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辛勤三十日，母瘦雛漸肥。</a:t>
            </a:r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Fresh </a:t>
            </a:r>
            <a:r>
              <a:rPr lang="en-US" altLang="zh-HK" sz="3600" dirty="0"/>
              <a:t>worms are hard to catch</a:t>
            </a:r>
            <a:endParaRPr lang="zh-TW" altLang="zh-HK" sz="36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HK" sz="3600" dirty="0"/>
              <a:t>But </a:t>
            </a:r>
            <a:r>
              <a:rPr lang="en-US" altLang="zh-HK" sz="3600" dirty="0" smtClean="0"/>
              <a:t>chicks</a:t>
            </a:r>
            <a:r>
              <a:rPr lang="en-US" altLang="zh-HK" sz="3600" dirty="0"/>
              <a:t>’ hunger seem insatiable</a:t>
            </a:r>
            <a:endParaRPr lang="zh-TW" altLang="zh-HK" sz="3600" dirty="0"/>
          </a:p>
          <a:p>
            <a:pPr>
              <a:spcBef>
                <a:spcPts val="0"/>
              </a:spcBef>
            </a:pPr>
            <a:r>
              <a:rPr lang="en-US" altLang="zh-HK" sz="3600" dirty="0"/>
              <a:t>Mother’s beaks and talons </a:t>
            </a:r>
            <a:endParaRPr lang="en-US" altLang="zh-HK" sz="3600" dirty="0" smtClean="0"/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Are </a:t>
            </a:r>
            <a:r>
              <a:rPr lang="en-US" altLang="zh-HK" sz="3600" dirty="0" smtClean="0">
                <a:solidFill>
                  <a:srgbClr val="FF0000"/>
                </a:solidFill>
              </a:rPr>
              <a:t>worn </a:t>
            </a:r>
            <a:r>
              <a:rPr lang="en-US" altLang="zh-HK" sz="3600" dirty="0">
                <a:solidFill>
                  <a:srgbClr val="FF0000"/>
                </a:solidFill>
              </a:rPr>
              <a:t>and torn</a:t>
            </a:r>
            <a:endParaRPr lang="zh-TW" altLang="zh-HK" sz="36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zh-HK" sz="3600" dirty="0"/>
              <a:t>Yet she perseveres, </a:t>
            </a:r>
            <a:endParaRPr lang="en-US" altLang="zh-HK" sz="3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HK" sz="3600" dirty="0" smtClean="0"/>
              <a:t>oblivious </a:t>
            </a:r>
            <a:r>
              <a:rPr lang="en-US" altLang="zh-HK" sz="3600" dirty="0"/>
              <a:t>to her exhaustion.</a:t>
            </a:r>
            <a:endParaRPr lang="zh-TW" altLang="zh-HK" sz="3600" dirty="0"/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Thirty </a:t>
            </a:r>
            <a:r>
              <a:rPr lang="en-US" altLang="zh-HK" sz="3600" dirty="0"/>
              <a:t>days of hard work </a:t>
            </a:r>
            <a:endParaRPr lang="en-US" altLang="zh-HK" sz="3600" dirty="0" smtClean="0"/>
          </a:p>
          <a:p>
            <a:pPr>
              <a:spcBef>
                <a:spcPts val="0"/>
              </a:spcBef>
            </a:pPr>
            <a:r>
              <a:rPr lang="en-US" altLang="zh-HK" sz="3600" dirty="0" smtClean="0">
                <a:solidFill>
                  <a:srgbClr val="FF0000"/>
                </a:solidFill>
              </a:rPr>
              <a:t>thins </a:t>
            </a:r>
            <a:r>
              <a:rPr lang="en-US" altLang="zh-HK" sz="3600" dirty="0">
                <a:solidFill>
                  <a:srgbClr val="FF0000"/>
                </a:solidFill>
              </a:rPr>
              <a:t>the hens </a:t>
            </a:r>
            <a:r>
              <a:rPr lang="en-US" altLang="zh-HK" sz="3600" dirty="0"/>
              <a:t>but </a:t>
            </a:r>
            <a:r>
              <a:rPr lang="en-US" altLang="zh-HK" sz="3600" dirty="0">
                <a:solidFill>
                  <a:srgbClr val="FF0000"/>
                </a:solidFill>
              </a:rPr>
              <a:t>fattens the chicks</a:t>
            </a:r>
            <a:r>
              <a:rPr lang="en-US" altLang="zh-HK" sz="3600" dirty="0"/>
              <a:t>.</a:t>
            </a:r>
            <a:endParaRPr lang="zh-TW" altLang="zh-HK" sz="3600" dirty="0"/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</p:spPr>
        <p:txBody>
          <a:bodyPr/>
          <a:lstStyle/>
          <a:p>
            <a:endParaRPr lang="en-US" altLang="zh-TW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為了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又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何止「主瘦人漸肥」？</a:t>
            </a:r>
          </a:p>
          <a:p>
            <a:pPr>
              <a:spcBef>
                <a:spcPts val="0"/>
              </a:spcBef>
            </a:pPr>
            <a:r>
              <a:rPr lang="en-US" altLang="zh-HK" sz="3600" dirty="0"/>
              <a:t>But for our sake, Jesus has gone </a:t>
            </a:r>
            <a:endParaRPr lang="en-US" altLang="zh-HK" sz="3600" dirty="0" smtClean="0"/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far </a:t>
            </a:r>
            <a:r>
              <a:rPr lang="en-US" altLang="zh-HK" sz="3600" dirty="0"/>
              <a:t>beyond thinning himself and </a:t>
            </a:r>
            <a:endParaRPr lang="en-US" altLang="zh-HK" sz="36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altLang="zh-HK" sz="3600" dirty="0" smtClean="0"/>
              <a:t>fattening </a:t>
            </a:r>
            <a:r>
              <a:rPr lang="en-US" altLang="zh-HK" sz="3600" dirty="0"/>
              <a:t>us the human beings.</a:t>
            </a:r>
            <a:endParaRPr lang="zh-TW" altLang="zh-HK" sz="3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又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想起春秋戰國名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臣</a:t>
            </a: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介之推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故事。</a:t>
            </a:r>
          </a:p>
          <a:p>
            <a:pPr>
              <a:spcBef>
                <a:spcPts val="0"/>
              </a:spcBef>
            </a:pPr>
            <a:r>
              <a:rPr lang="en-US" altLang="zh-HK" sz="3600" dirty="0"/>
              <a:t> </a:t>
            </a:r>
            <a:r>
              <a:rPr lang="en-US" altLang="zh-HK" sz="3600" dirty="0" smtClean="0"/>
              <a:t>I </a:t>
            </a:r>
            <a:r>
              <a:rPr lang="en-US" altLang="zh-HK" sz="3600" dirty="0"/>
              <a:t>recall the story of </a:t>
            </a:r>
            <a:r>
              <a:rPr lang="en-US" altLang="zh-HK" sz="3600" dirty="0" err="1">
                <a:solidFill>
                  <a:srgbClr val="FF0000"/>
                </a:solidFill>
              </a:rPr>
              <a:t>Jie</a:t>
            </a:r>
            <a:r>
              <a:rPr lang="en-US" altLang="zh-HK" sz="3600" dirty="0">
                <a:solidFill>
                  <a:srgbClr val="FF0000"/>
                </a:solidFill>
              </a:rPr>
              <a:t> </a:t>
            </a:r>
            <a:r>
              <a:rPr lang="en-US" altLang="zh-HK" sz="3600" dirty="0" err="1">
                <a:solidFill>
                  <a:srgbClr val="FF0000"/>
                </a:solidFill>
              </a:rPr>
              <a:t>zhi</a:t>
            </a:r>
            <a:r>
              <a:rPr lang="en-US" altLang="zh-HK" sz="3600" dirty="0">
                <a:solidFill>
                  <a:srgbClr val="FF0000"/>
                </a:solidFill>
              </a:rPr>
              <a:t> </a:t>
            </a:r>
            <a:r>
              <a:rPr lang="en-US" altLang="zh-HK" sz="3600" dirty="0" err="1" smtClean="0">
                <a:solidFill>
                  <a:srgbClr val="FF0000"/>
                </a:solidFill>
              </a:rPr>
              <a:t>tui</a:t>
            </a:r>
            <a:r>
              <a:rPr lang="en-US" altLang="zh-HK" sz="3600" dirty="0" smtClean="0">
                <a:solidFill>
                  <a:srgbClr val="FF0000"/>
                </a:solidFill>
              </a:rPr>
              <a:t> </a:t>
            </a:r>
            <a:r>
              <a:rPr lang="en-US" altLang="zh-HK" sz="2400" dirty="0" smtClean="0"/>
              <a:t>(</a:t>
            </a:r>
            <a:r>
              <a:rPr lang="zh-TW" altLang="en-US" sz="2400" dirty="0" smtClean="0"/>
              <a:t>介之推</a:t>
            </a:r>
            <a:r>
              <a:rPr lang="en-US" altLang="zh-TW" sz="2400" dirty="0" smtClean="0"/>
              <a:t>)</a:t>
            </a:r>
            <a:r>
              <a:rPr lang="en-US" altLang="zh-HK" sz="3600" dirty="0" smtClean="0"/>
              <a:t>, </a:t>
            </a:r>
            <a:r>
              <a:rPr lang="en-US" altLang="zh-HK" sz="3600" dirty="0"/>
              <a:t>a loyal counsel during the </a:t>
            </a:r>
            <a:r>
              <a:rPr lang="en-US" altLang="zh-HK" sz="3600" dirty="0">
                <a:solidFill>
                  <a:srgbClr val="0000FF"/>
                </a:solidFill>
              </a:rPr>
              <a:t>Warring States of the Spring and Autumn period</a:t>
            </a:r>
            <a:r>
              <a:rPr lang="en-US" altLang="zh-HK" dirty="0"/>
              <a:t>. </a:t>
            </a:r>
            <a:endParaRPr lang="zh-TW" altLang="zh-HK" dirty="0"/>
          </a:p>
          <a:p>
            <a:pPr>
              <a:spcBef>
                <a:spcPts val="0"/>
              </a:spcBef>
            </a:pPr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</p:spPr>
        <p:txBody>
          <a:bodyPr/>
          <a:lstStyle/>
          <a:p>
            <a:endParaRPr lang="en-US" altLang="zh-TW" dirty="0" smtClean="0"/>
          </a:p>
          <a:p>
            <a:r>
              <a:rPr lang="zh-TW" altLang="zh-HK" sz="2800" dirty="0" smtClean="0">
                <a:ea typeface="華康儷中黑" panose="020B0509000000000000" pitchFamily="49" charset="-120"/>
              </a:rPr>
              <a:t>他</a:t>
            </a:r>
            <a:r>
              <a:rPr lang="zh-TW" altLang="zh-HK" sz="2800" dirty="0">
                <a:ea typeface="華康儷中黑" panose="020B0509000000000000" pitchFamily="49" charset="-120"/>
              </a:rPr>
              <a:t>追隨公子重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耳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19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年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2800" dirty="0">
                <a:ea typeface="華康儷中黑" panose="020B0509000000000000" pitchFamily="49" charset="-120"/>
              </a:rPr>
              <a:t>割股啖君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把</a:t>
            </a:r>
            <a:r>
              <a:rPr lang="zh-TW" altLang="zh-HK" sz="2800" dirty="0">
                <a:ea typeface="華康儷中黑" panose="020B0509000000000000" pitchFamily="49" charset="-120"/>
              </a:rPr>
              <a:t>自己大腿的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肉</a:t>
            </a:r>
            <a:endParaRPr lang="en-US" altLang="zh-TW" sz="2800" dirty="0" smtClean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800" dirty="0" smtClean="0">
                <a:ea typeface="華康儷中黑" panose="020B0509000000000000" pitchFamily="49" charset="-120"/>
              </a:rPr>
              <a:t>割</a:t>
            </a:r>
            <a:r>
              <a:rPr lang="zh-TW" altLang="zh-HK" sz="2800" dirty="0">
                <a:ea typeface="華康儷中黑" panose="020B0509000000000000" pitchFamily="49" charset="-120"/>
              </a:rPr>
              <a:t>下來給重耳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吃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終</a:t>
            </a:r>
            <a:r>
              <a:rPr lang="zh-TW" altLang="zh-HK" sz="2800" dirty="0">
                <a:ea typeface="華康儷中黑" panose="020B0509000000000000" pitchFamily="49" charset="-120"/>
              </a:rPr>
              <a:t>使重耳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成</a:t>
            </a:r>
            <a:r>
              <a:rPr lang="zh-TW" altLang="en-US" sz="2800" dirty="0">
                <a:ea typeface="華康儷中黑" panose="020B0509000000000000" pitchFamily="49" charset="-120"/>
              </a:rPr>
              <a:t>為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一代</a:t>
            </a:r>
            <a:r>
              <a:rPr lang="zh-TW" altLang="zh-HK" sz="2800" dirty="0">
                <a:ea typeface="華康儷中黑" panose="020B0509000000000000" pitchFamily="49" charset="-120"/>
              </a:rPr>
              <a:t>名君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「</a:t>
            </a:r>
            <a:r>
              <a:rPr lang="zh-TW" altLang="en-US" sz="2800" dirty="0" smtClean="0">
                <a:ea typeface="華康儷中黑" panose="020B0509000000000000" pitchFamily="49" charset="-120"/>
              </a:rPr>
              <a:t>晉文公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」</a:t>
            </a:r>
            <a:endParaRPr lang="zh-TW" altLang="zh-HK" sz="2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 err="1"/>
              <a:t>Jie</a:t>
            </a:r>
            <a:r>
              <a:rPr lang="en-US" altLang="zh-HK" sz="4000" dirty="0"/>
              <a:t> was a follower of Prince Chong </a:t>
            </a:r>
            <a:r>
              <a:rPr lang="en-US" altLang="zh-HK" sz="4000" dirty="0" err="1"/>
              <a:t>Er</a:t>
            </a:r>
            <a:r>
              <a:rPr lang="en-US" altLang="zh-HK" sz="4000" dirty="0"/>
              <a:t> </a:t>
            </a:r>
            <a:endParaRPr lang="en-US" altLang="zh-HK" sz="4000" dirty="0" smtClean="0"/>
          </a:p>
          <a:p>
            <a:pPr>
              <a:spcBef>
                <a:spcPts val="0"/>
              </a:spcBef>
            </a:pPr>
            <a:r>
              <a:rPr lang="en-US" altLang="zh-HK" sz="4000" dirty="0" smtClean="0"/>
              <a:t>for </a:t>
            </a:r>
            <a:r>
              <a:rPr lang="en-US" altLang="zh-HK" sz="4000" dirty="0"/>
              <a:t>19 years. At a crucial time, </a:t>
            </a:r>
            <a:endParaRPr lang="en-US" altLang="zh-HK" sz="4000" dirty="0" smtClean="0"/>
          </a:p>
          <a:p>
            <a:pPr>
              <a:spcBef>
                <a:spcPts val="0"/>
              </a:spcBef>
            </a:pPr>
            <a:r>
              <a:rPr lang="en-US" altLang="zh-HK" sz="4000" dirty="0" smtClean="0"/>
              <a:t>he </a:t>
            </a:r>
            <a:r>
              <a:rPr lang="en-US" altLang="zh-HK" sz="4000" dirty="0"/>
              <a:t>cut off the </a:t>
            </a:r>
            <a:r>
              <a:rPr lang="en-US" altLang="zh-HK" sz="4000" dirty="0">
                <a:solidFill>
                  <a:srgbClr val="FF0000"/>
                </a:solidFill>
              </a:rPr>
              <a:t>flesh from his thigh </a:t>
            </a:r>
            <a:endParaRPr lang="en-US" altLang="zh-HK" sz="40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zh-HK" sz="4000" dirty="0" smtClean="0"/>
              <a:t>and </a:t>
            </a:r>
            <a:r>
              <a:rPr lang="en-US" altLang="zh-HK" sz="4000" dirty="0"/>
              <a:t>made it into a dish to feed </a:t>
            </a:r>
            <a:endParaRPr lang="en-US" altLang="zh-HK" sz="4000" dirty="0" smtClean="0"/>
          </a:p>
          <a:p>
            <a:pPr>
              <a:spcBef>
                <a:spcPts val="0"/>
              </a:spcBef>
            </a:pPr>
            <a:r>
              <a:rPr lang="en-US" altLang="zh-HK" sz="4000" dirty="0" smtClean="0"/>
              <a:t>the </a:t>
            </a:r>
            <a:r>
              <a:rPr lang="en-US" altLang="zh-HK" sz="4000" dirty="0"/>
              <a:t>starving prince. In the end, </a:t>
            </a:r>
            <a:endParaRPr lang="en-US" altLang="zh-HK" sz="4000" dirty="0" smtClean="0"/>
          </a:p>
          <a:p>
            <a:pPr>
              <a:spcBef>
                <a:spcPts val="0"/>
              </a:spcBef>
            </a:pPr>
            <a:r>
              <a:rPr lang="en-US" altLang="zh-HK" sz="4000" dirty="0" smtClean="0"/>
              <a:t>the </a:t>
            </a:r>
            <a:r>
              <a:rPr lang="en-US" altLang="zh-HK" sz="4000" dirty="0"/>
              <a:t>prince became an emperor, </a:t>
            </a:r>
            <a:endParaRPr lang="en-US" altLang="zh-HK" sz="4000" dirty="0" smtClean="0"/>
          </a:p>
          <a:p>
            <a:pPr>
              <a:spcBef>
                <a:spcPts val="0"/>
              </a:spcBef>
            </a:pPr>
            <a:r>
              <a:rPr lang="en-US" altLang="zh-HK" sz="4000" dirty="0" smtClean="0"/>
              <a:t>the </a:t>
            </a:r>
            <a:r>
              <a:rPr lang="en-US" altLang="zh-HK" sz="4000" dirty="0" smtClean="0">
                <a:solidFill>
                  <a:srgbClr val="FF0000"/>
                </a:solidFill>
              </a:rPr>
              <a:t>Emperor</a:t>
            </a:r>
            <a:r>
              <a:rPr lang="en-US" altLang="zh-HK" sz="1200" dirty="0" smtClean="0">
                <a:solidFill>
                  <a:srgbClr val="FF0000"/>
                </a:solidFill>
              </a:rPr>
              <a:t> </a:t>
            </a:r>
            <a:r>
              <a:rPr lang="en-US" altLang="zh-HK" sz="4000" dirty="0" err="1" smtClean="0">
                <a:solidFill>
                  <a:srgbClr val="FF0000"/>
                </a:solidFill>
              </a:rPr>
              <a:t>Jin</a:t>
            </a:r>
            <a:r>
              <a:rPr lang="en-US" altLang="zh-HK" sz="4000" dirty="0" smtClean="0">
                <a:solidFill>
                  <a:srgbClr val="FF0000"/>
                </a:solidFill>
              </a:rPr>
              <a:t> Wen </a:t>
            </a:r>
            <a:r>
              <a:rPr lang="en-US" altLang="zh-HK" sz="2400" dirty="0" smtClean="0"/>
              <a:t>(</a:t>
            </a:r>
            <a:r>
              <a:rPr lang="zh-TW" altLang="en-US" sz="2400" dirty="0" smtClean="0"/>
              <a:t>晉文公</a:t>
            </a:r>
            <a:r>
              <a:rPr lang="en-US" altLang="zh-TW" sz="2400" dirty="0" smtClean="0"/>
              <a:t>)</a:t>
            </a:r>
            <a:r>
              <a:rPr lang="en-US" altLang="zh-HK" sz="4000" dirty="0" smtClean="0"/>
              <a:t>.</a:t>
            </a:r>
            <a:endParaRPr lang="zh-TW" altLang="zh-HK" sz="4000" dirty="0"/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</p:spPr>
        <p:txBody>
          <a:bodyPr/>
          <a:lstStyle/>
          <a:p>
            <a:endParaRPr lang="en-US" altLang="zh-TW" dirty="0" smtClean="0"/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為了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何止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「割股啖人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簡直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是為了我們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而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/>
            </a:r>
            <a:b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犧牲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了全部的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自己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獻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上了「全燔之祭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US" altLang="zh-HK" sz="3600" dirty="0" smtClean="0"/>
              <a:t>For </a:t>
            </a:r>
            <a:r>
              <a:rPr lang="en-US" altLang="zh-HK" sz="3600" dirty="0"/>
              <a:t>our sake, Jesus went far beyond sacrificing the flesh on his thigh; He sacrificed all of himself, </a:t>
            </a:r>
            <a:endParaRPr lang="en-US" altLang="zh-HK" sz="36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3600" dirty="0" smtClean="0"/>
              <a:t>offering </a:t>
            </a:r>
            <a:r>
              <a:rPr lang="en-US" altLang="zh-HK" sz="3600" dirty="0"/>
              <a:t>himself up as a </a:t>
            </a:r>
            <a:r>
              <a:rPr lang="en-US" altLang="zh-HK" sz="3600" dirty="0">
                <a:solidFill>
                  <a:srgbClr val="FF0000"/>
                </a:solidFill>
              </a:rPr>
              <a:t>holocaust.</a:t>
            </a:r>
            <a:r>
              <a:rPr lang="en-US" altLang="zh-HK" sz="3600" dirty="0"/>
              <a:t> </a:t>
            </a:r>
            <a:endParaRPr lang="zh-TW" altLang="zh-HK" sz="3600" dirty="0"/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全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人類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為了報答耶穌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又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成就了什麼？</a:t>
            </a:r>
          </a:p>
          <a:p>
            <a:r>
              <a:rPr lang="en-US" altLang="zh-HK" sz="3600" dirty="0">
                <a:solidFill>
                  <a:srgbClr val="FF0000"/>
                </a:solidFill>
              </a:rPr>
              <a:t>What have we</a:t>
            </a:r>
            <a:r>
              <a:rPr lang="en-US" altLang="zh-HK" sz="3600" dirty="0"/>
              <a:t>, the </a:t>
            </a:r>
            <a:r>
              <a:rPr lang="en-US" altLang="zh-HK" sz="3600" dirty="0" smtClean="0"/>
              <a:t>whole human </a:t>
            </a:r>
            <a:r>
              <a:rPr lang="en-US" altLang="zh-HK" sz="3600" dirty="0"/>
              <a:t>race, </a:t>
            </a:r>
            <a:r>
              <a:rPr lang="en-US" altLang="zh-HK" sz="3600" dirty="0" smtClean="0">
                <a:solidFill>
                  <a:srgbClr val="FF0000"/>
                </a:solidFill>
              </a:rPr>
              <a:t>become</a:t>
            </a:r>
            <a:r>
              <a:rPr lang="en-US" altLang="zh-HK" sz="3600" dirty="0" smtClean="0"/>
              <a:t> for thanking Jesus?</a:t>
            </a:r>
            <a:endParaRPr lang="zh-TW" altLang="zh-HK" sz="36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</p:spPr>
        <p:txBody>
          <a:bodyPr/>
          <a:lstStyle/>
          <a:p>
            <a:pPr marL="542925" indent="-542925"/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</a:t>
            </a:r>
          </a:p>
          <a:p>
            <a:pPr marL="542925" indent="-542925"/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看到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今日世界的亂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象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及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最近所謂「聖地」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/>
            </a:r>
            <a:b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以巴之戰」的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慘絕人寰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我問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究竟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信了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耶穌為動力的信徒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或國家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又能</a:t>
            </a:r>
            <a:r>
              <a:rPr lang="zh-TW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作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什麼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或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該</a:t>
            </a: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作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什麼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？</a:t>
            </a:r>
          </a:p>
          <a:p>
            <a:pPr>
              <a:spcBef>
                <a:spcPts val="0"/>
              </a:spcBef>
            </a:pPr>
            <a:r>
              <a:rPr lang="en-US" altLang="zh-HK" sz="3600" dirty="0"/>
              <a:t>Looking around at the </a:t>
            </a:r>
            <a:r>
              <a:rPr lang="en-US" altLang="zh-HK" sz="3600" dirty="0">
                <a:solidFill>
                  <a:srgbClr val="FF0000"/>
                </a:solidFill>
              </a:rPr>
              <a:t>chaos of our world</a:t>
            </a:r>
            <a:r>
              <a:rPr lang="en-US" altLang="zh-HK" sz="3600" dirty="0"/>
              <a:t>, and the recent tragedies </a:t>
            </a:r>
            <a:r>
              <a:rPr lang="en-US" altLang="zh-HK" sz="3600" dirty="0" smtClean="0"/>
              <a:t>in </a:t>
            </a:r>
            <a:r>
              <a:rPr lang="en-US" altLang="zh-HK" sz="3600" dirty="0"/>
              <a:t>the Holy Land where both Israel and Palestine call home. </a:t>
            </a:r>
            <a:endParaRPr lang="en-US" altLang="zh-HK" sz="3600" dirty="0" smtClean="0"/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I </a:t>
            </a:r>
            <a:r>
              <a:rPr lang="en-US" altLang="zh-HK" sz="3600" dirty="0"/>
              <a:t>can’t help but ask: </a:t>
            </a:r>
            <a:endParaRPr lang="en-US" altLang="zh-HK" sz="3600" dirty="0" smtClean="0"/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what </a:t>
            </a:r>
            <a:r>
              <a:rPr lang="en-US" altLang="zh-HK" sz="3600" dirty="0"/>
              <a:t>and how can we, the </a:t>
            </a:r>
            <a:r>
              <a:rPr lang="en-US" altLang="zh-HK" sz="3600" spc="-110" dirty="0"/>
              <a:t>individual Christian believers and countries who are supposed to draw our strength from Jesus, </a:t>
            </a:r>
            <a:endParaRPr lang="en-US" altLang="zh-HK" sz="3600" spc="-110" dirty="0" smtClean="0"/>
          </a:p>
          <a:p>
            <a:pPr>
              <a:spcBef>
                <a:spcPts val="0"/>
              </a:spcBef>
            </a:pPr>
            <a:r>
              <a:rPr lang="en-US" altLang="zh-HK" sz="3600" spc="-110" dirty="0" smtClean="0">
                <a:solidFill>
                  <a:srgbClr val="FF0000"/>
                </a:solidFill>
              </a:rPr>
              <a:t>do </a:t>
            </a:r>
            <a:r>
              <a:rPr lang="en-US" altLang="zh-HK" sz="3600" spc="-110" dirty="0"/>
              <a:t>or </a:t>
            </a:r>
            <a:r>
              <a:rPr lang="en-US" altLang="zh-HK" sz="3600" spc="-110" dirty="0">
                <a:solidFill>
                  <a:srgbClr val="FF0000"/>
                </a:solidFill>
              </a:rPr>
              <a:t>should do?</a:t>
            </a:r>
            <a:endParaRPr lang="zh-TW" altLang="zh-HK" sz="3600" spc="-11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CECFF"/>
          </a:solidFill>
        </p:spPr>
        <p:txBody>
          <a:bodyPr/>
          <a:lstStyle/>
          <a:p>
            <a:endParaRPr lang="en-US" altLang="zh-TW" dirty="0" smtClean="0"/>
          </a:p>
          <a:p>
            <a:pPr>
              <a:spcAft>
                <a:spcPts val="1200"/>
              </a:spcAft>
            </a:pP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讓我們一起祈禱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謝謝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你用你的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血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洗淨我們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/>
            </a:r>
            <a:b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每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個人的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罪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更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求你洗淨整個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世界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還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我們一個慈悲的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天下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一個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朗朗的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乾坤</a:t>
            </a:r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Let us pray: </a:t>
            </a:r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Jesus</a:t>
            </a:r>
            <a:r>
              <a:rPr lang="en-US" altLang="zh-HK" sz="3600" dirty="0"/>
              <a:t>, Merciful Redeemer, </a:t>
            </a:r>
            <a:endParaRPr lang="en-US" altLang="zh-HK" sz="3600" dirty="0" smtClean="0"/>
          </a:p>
          <a:p>
            <a:pPr>
              <a:spcBef>
                <a:spcPts val="0"/>
              </a:spcBef>
            </a:pPr>
            <a:r>
              <a:rPr lang="en-US" altLang="zh-HK" sz="3600" dirty="0" smtClean="0"/>
              <a:t>thank </a:t>
            </a:r>
            <a:r>
              <a:rPr lang="en-US" altLang="zh-HK" sz="3600" dirty="0"/>
              <a:t>you for using your blood to cleanse our individual sins; thank you for cleansing the whole world. Through your </a:t>
            </a:r>
            <a:r>
              <a:rPr lang="en-US" altLang="zh-HK" sz="3600" dirty="0" smtClean="0"/>
              <a:t>body and blood</a:t>
            </a:r>
            <a:r>
              <a:rPr lang="en-US" altLang="zh-HK" sz="3600" dirty="0"/>
              <a:t>, </a:t>
            </a:r>
            <a:r>
              <a:rPr lang="en-US" altLang="zh-HK" sz="3600" dirty="0" smtClean="0"/>
              <a:t>may </a:t>
            </a:r>
            <a:r>
              <a:rPr lang="en-US" altLang="zh-HK" sz="3600" dirty="0"/>
              <a:t>we return to </a:t>
            </a:r>
            <a:r>
              <a:rPr lang="en-US" altLang="zh-HK" sz="3600" dirty="0">
                <a:solidFill>
                  <a:srgbClr val="FF0000"/>
                </a:solidFill>
              </a:rPr>
              <a:t>a compassionate, </a:t>
            </a:r>
            <a:r>
              <a:rPr lang="en-US" altLang="zh-HK" sz="3600" dirty="0" smtClean="0">
                <a:solidFill>
                  <a:srgbClr val="FF0000"/>
                </a:solidFill>
              </a:rPr>
              <a:t/>
            </a:r>
            <a:br>
              <a:rPr lang="en-US" altLang="zh-HK" sz="3600" dirty="0" smtClean="0">
                <a:solidFill>
                  <a:srgbClr val="FF0000"/>
                </a:solidFill>
              </a:rPr>
            </a:br>
            <a:r>
              <a:rPr lang="en-US" altLang="zh-HK" sz="3600" dirty="0" smtClean="0">
                <a:solidFill>
                  <a:srgbClr val="FF0000"/>
                </a:solidFill>
              </a:rPr>
              <a:t>decent</a:t>
            </a:r>
            <a:r>
              <a:rPr lang="en-US" altLang="zh-HK" sz="3600" dirty="0">
                <a:solidFill>
                  <a:srgbClr val="FF0000"/>
                </a:solidFill>
              </a:rPr>
              <a:t>, clean and peaceful world</a:t>
            </a:r>
            <a:r>
              <a:rPr lang="en-US" altLang="zh-HK" sz="3600" dirty="0" smtClean="0">
                <a:solidFill>
                  <a:srgbClr val="FF0000"/>
                </a:solidFill>
              </a:rPr>
              <a:t>.</a:t>
            </a:r>
            <a:endParaRPr lang="zh-TW" altLang="zh-H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1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87312"/>
            <a:ext cx="9144000" cy="659807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宰殺了牛犢，作為獻給上主的和平祭。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梅瑟取了一半的血，盛在盆中，取了另一半的血，灑在祭壇上；然後，拿過約書來，念給百姓聽。以後，百姓回答說：「凡上主所吩咐的，我們必聽從奉行。」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梅瑟於是拿血來， 灑在百姓身上，說：「看，這是盟約的血，是上主本著這一切話，同你們訂立的約。」</a:t>
            </a: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上主的話。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     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感謝天主</a:t>
            </a:r>
            <a:endParaRPr lang="en-US" altLang="zh-TW" sz="2800" dirty="0" smtClean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endParaRPr lang="en-US" altLang="zh-TW" sz="2800" dirty="0" smtClean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/>
            </a:extLst>
          </p:cNvPr>
          <p:cNvSpPr txBox="1"/>
          <p:nvPr/>
        </p:nvSpPr>
        <p:spPr>
          <a:xfrm>
            <a:off x="7740352" y="6165304"/>
            <a:ext cx="1655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540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復 活 的 基 督</a:t>
            </a:r>
            <a:r>
              <a:rPr lang="zh-TW" altLang="en-US" sz="440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  <a:endParaRPr lang="zh-TW" altLang="en-US" sz="44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 smtClean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E0DD97D6-4525-45DD-8677-F8417B892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3149" y="18519"/>
            <a:ext cx="9144000" cy="6722849"/>
          </a:xfrm>
        </p:spPr>
        <p:txBody>
          <a:bodyPr/>
          <a:lstStyle/>
          <a:p>
            <a:pPr marL="0" indent="0" algn="just" eaLnBrk="1">
              <a:lnSpc>
                <a:spcPts val="1500"/>
              </a:lnSpc>
              <a:spcBef>
                <a:spcPts val="0"/>
              </a:spcBef>
              <a:buNone/>
            </a:pPr>
            <a:endParaRPr lang="en-US" altLang="zh-TW" sz="3600" dirty="0" smtClean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</a:t>
            </a: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9:11-15</a:t>
            </a: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基督一到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，就作了未來鴻恩的大司祭。他經過了那更大，更齊全的，不是人手所造，不屬於受造世界的帳幕；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不是帶著公山羊和牛犢的血，而是帶著自己的血，一次而為永遠，進入了天上的聖殿，獲得了永遠的救贖。</a:t>
            </a:r>
            <a:endParaRPr lang="en-US" altLang="zh-TW" sz="40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如果公山羊和牛犢的血，以及母牛的灰燼，灑在那些受玷污的人身上，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36EDFB34-BF3C-41C9-9C28-66F9F3A0C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C016F526-CC0F-4F65-8635-3C54EA7658E0}"/>
              </a:ext>
            </a:extLst>
          </p:cNvPr>
          <p:cNvSpPr txBox="1"/>
          <p:nvPr/>
        </p:nvSpPr>
        <p:spPr>
          <a:xfrm>
            <a:off x="7650162" y="594928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8072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可淨化他們，得到肉身的潔淨，何況基督的血呢？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基督藉著永生的神，已把自己，毫無瑕疵地奉獻於天主，他的血豈不更能潔淨我們的良心，除去死亡的行為，好去事奉生活的天主？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為此，基督作了新約的中保，以他的死亡，補贖了在先前盟約之下，所有的罪過，好叫那些蒙召的人，獲得所應許的永遠產業。</a:t>
            </a:r>
          </a:p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上主的話。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     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感謝天主</a:t>
            </a:r>
            <a:endParaRPr lang="en-US" altLang="zh-TW" sz="2800" dirty="0" smtClean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endParaRPr lang="en-US" altLang="zh-TW" sz="2800" dirty="0" smtClean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/>
            </a:extLst>
          </p:cNvPr>
          <p:cNvSpPr txBox="1"/>
          <p:nvPr/>
        </p:nvSpPr>
        <p:spPr>
          <a:xfrm>
            <a:off x="7488238" y="5949280"/>
            <a:ext cx="1655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87734"/>
            <a:ext cx="9144000" cy="6453634"/>
          </a:xfrm>
        </p:spPr>
        <p:txBody>
          <a:bodyPr/>
          <a:lstStyle/>
          <a:p>
            <a:pPr marL="0" indent="0" algn="just" eaLnBrk="1"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恭讀聖馬爾谷福音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14:12-16,22-26</a:t>
            </a: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無酵節的第一天，即宰殺逾越節羔羊的那一天，門徒對耶穌說：「你願意我們到那裡，給你預備吃逾越節晚餐？」</a:t>
            </a: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耶穌就打發兩個門徒，對他們說：「你們往城裡去，必有一個拿著水罐的人，迎面而來，你們就跟著他走；他無論進入那裡，你們就對那家主說：師父問：我同我的門徒，吃逾越節晚餐的客廳在那裡？</a:t>
            </a:r>
          </a:p>
          <a:p>
            <a:pPr marL="0" indent="0" algn="just" eaLnBrk="1">
              <a:spcBef>
                <a:spcPts val="0"/>
              </a:spcBef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/>
          <p:cNvSpPr txBox="1">
            <a:spLocks noChangeArrowheads="1"/>
          </p:cNvSpPr>
          <p:nvPr/>
        </p:nvSpPr>
        <p:spPr bwMode="auto">
          <a:xfrm>
            <a:off x="7955979" y="6237288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 b="1" dirty="0" smtClean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88032"/>
            <a:ext cx="9144000" cy="64533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他必指給你們一間舖設好的寬大樓廳，你們就在那裡，為我們預備吧！」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門徒去了，來到城裡，所遇見的，正如耶穌給他們所說的；他們就預備了逾越節晚餐。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他們正吃的時候，耶穌拿起餅來，祝福了，擘開，遞給他們說：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「你們拿去吃吧！這是我的身體。」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耶穌又拿起杯來，祝謝了，遞給他們；他們都從那杯喝了。</a:t>
            </a: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6804" name="文字方塊 3"/>
          <p:cNvSpPr txBox="1">
            <a:spLocks noChangeArrowheads="1"/>
          </p:cNvSpPr>
          <p:nvPr/>
        </p:nvSpPr>
        <p:spPr bwMode="auto">
          <a:xfrm>
            <a:off x="7991475" y="6237312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 b="1" dirty="0" smtClean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16024"/>
            <a:ext cx="9144000" cy="64533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耶穌對他們說：「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這是我的血，盟約的血，為大眾而傾流的。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我實在告訴你們：我決不再喝這葡萄汁了，直到我在天主的國裡，喝新酒的那天。」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他們唱完聖詠，就出來，往橄欖山去。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基督的福音。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　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28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眾：基督，我們讚美你！</a:t>
            </a: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6804" name="文字方塊 3"/>
          <p:cNvSpPr txBox="1">
            <a:spLocks noChangeArrowheads="1"/>
          </p:cNvSpPr>
          <p:nvPr/>
        </p:nvSpPr>
        <p:spPr bwMode="auto">
          <a:xfrm>
            <a:off x="7991475" y="6237312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 b="1" dirty="0" smtClean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</a:rPr>
              <a:t>基督聖體聖血節</a:t>
            </a: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2400"/>
              </a:spcAft>
              <a:buFontTx/>
              <a:buNone/>
            </a:pPr>
            <a:r>
              <a:rPr lang="zh-TW" altLang="en-US" sz="6000" spc="600" dirty="0" smtClean="0">
                <a:solidFill>
                  <a:srgbClr val="FFFF00"/>
                </a:solidFill>
                <a:ea typeface="華康粗黑體" pitchFamily="49" charset="-120"/>
              </a:rPr>
              <a:t>全燔祭</a:t>
            </a:r>
            <a:endParaRPr lang="en-US" altLang="zh-TW" sz="6000" spc="600" dirty="0" smtClean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3600"/>
              </a:spcAft>
              <a:buNone/>
            </a:pP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出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24:3-8;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希</a:t>
            </a:r>
            <a:r>
              <a:rPr lang="zh-HK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一</a:t>
            </a:r>
            <a:r>
              <a:rPr lang="en-US" altLang="zh-HK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9:11-15;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HK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14:12-16,22-26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)</a:t>
            </a:r>
            <a:endParaRPr lang="zh-TW" altLang="en-US" sz="6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 smtClean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是</a:t>
            </a:r>
            <a:r>
              <a:rPr lang="zh-TW" altLang="en-US" dirty="0" smtClean="0">
                <a:solidFill>
                  <a:srgbClr val="00FF00"/>
                </a:solidFill>
                <a:ea typeface="華康粗黑體" pitchFamily="49" charset="-120"/>
              </a:rPr>
              <a:t>天上人間</a:t>
            </a: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大生命的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 smtClean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 smtClean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 smtClean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sz="4000" dirty="0" smtClean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7279</TotalTime>
  <Words>2006</Words>
  <Application>Microsoft Office PowerPoint</Application>
  <PresentationFormat>如螢幕大小 (4:3)</PresentationFormat>
  <Paragraphs>259</Paragraphs>
  <Slides>30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30</vt:i4>
      </vt:variant>
    </vt:vector>
  </HeadingPairs>
  <TitlesOfParts>
    <vt:vector size="32" baseType="lpstr">
      <vt:lpstr>預設簡報設計</vt:lpstr>
      <vt:lpstr>2_Office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662</cp:revision>
  <dcterms:created xsi:type="dcterms:W3CDTF">2006-09-26T01:05:23Z</dcterms:created>
  <dcterms:modified xsi:type="dcterms:W3CDTF">2021-06-01T06:43:53Z</dcterms:modified>
</cp:coreProperties>
</file>